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2"/>
  </p:notesMasterIdLst>
  <p:handoutMasterIdLst>
    <p:handoutMasterId r:id="rId23"/>
  </p:handoutMasterIdLst>
  <p:sldIdLst>
    <p:sldId id="311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40" r:id="rId18"/>
    <p:sldId id="339" r:id="rId19"/>
    <p:sldId id="341" r:id="rId20"/>
    <p:sldId id="315" r:id="rId21"/>
  </p:sldIdLst>
  <p:sldSz cx="12192000" cy="6858000"/>
  <p:notesSz cx="7010400" cy="9236075"/>
  <p:custDataLst>
    <p:tags r:id="rId24"/>
  </p:custDataLst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0AC"/>
    <a:srgbClr val="6C0092"/>
    <a:srgbClr val="CC0099"/>
    <a:srgbClr val="EC0648"/>
    <a:srgbClr val="009E4F"/>
    <a:srgbClr val="669900"/>
    <a:srgbClr val="006600"/>
    <a:srgbClr val="00CC66"/>
    <a:srgbClr val="D1053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حمد أبو فضة" userId="6c261e62-7b65-44c4-a9e3-dd3f26d378ea" providerId="ADAL" clId="{BD7E42C3-BB94-4EFD-8C68-F18D68767833}"/>
    <pc:docChg chg="undo custSel delSld modSld">
      <pc:chgData name="محمد أبو فضة" userId="6c261e62-7b65-44c4-a9e3-dd3f26d378ea" providerId="ADAL" clId="{BD7E42C3-BB94-4EFD-8C68-F18D68767833}" dt="2023-08-15T14:52:31.472" v="184" actId="1035"/>
      <pc:docMkLst>
        <pc:docMk/>
      </pc:docMkLst>
      <pc:sldChg chg="modSp mod">
        <pc:chgData name="محمد أبو فضة" userId="6c261e62-7b65-44c4-a9e3-dd3f26d378ea" providerId="ADAL" clId="{BD7E42C3-BB94-4EFD-8C68-F18D68767833}" dt="2023-08-15T13:31:31.787" v="3" actId="20577"/>
        <pc:sldMkLst>
          <pc:docMk/>
          <pc:sldMk cId="1548029045" sldId="326"/>
        </pc:sldMkLst>
        <pc:spChg chg="mod">
          <ac:chgData name="محمد أبو فضة" userId="6c261e62-7b65-44c4-a9e3-dd3f26d378ea" providerId="ADAL" clId="{BD7E42C3-BB94-4EFD-8C68-F18D68767833}" dt="2023-08-15T13:31:31.787" v="3" actId="20577"/>
          <ac:spMkLst>
            <pc:docMk/>
            <pc:sldMk cId="1548029045" sldId="326"/>
            <ac:spMk id="41" creationId="{DA34CE1D-A09B-8CEE-2343-13F78298DD11}"/>
          </ac:spMkLst>
        </pc:spChg>
      </pc:sldChg>
      <pc:sldChg chg="modSp mod">
        <pc:chgData name="محمد أبو فضة" userId="6c261e62-7b65-44c4-a9e3-dd3f26d378ea" providerId="ADAL" clId="{BD7E42C3-BB94-4EFD-8C68-F18D68767833}" dt="2023-08-15T13:31:35.919" v="7" actId="20577"/>
        <pc:sldMkLst>
          <pc:docMk/>
          <pc:sldMk cId="1615506556" sldId="327"/>
        </pc:sldMkLst>
        <pc:spChg chg="mod">
          <ac:chgData name="محمد أبو فضة" userId="6c261e62-7b65-44c4-a9e3-dd3f26d378ea" providerId="ADAL" clId="{BD7E42C3-BB94-4EFD-8C68-F18D68767833}" dt="2023-08-15T13:31:35.919" v="7" actId="20577"/>
          <ac:spMkLst>
            <pc:docMk/>
            <pc:sldMk cId="1615506556" sldId="327"/>
            <ac:spMk id="41" creationId="{DA34CE1D-A09B-8CEE-2343-13F78298DD11}"/>
          </ac:spMkLst>
        </pc:spChg>
      </pc:sldChg>
      <pc:sldChg chg="addSp delSp modSp mod">
        <pc:chgData name="محمد أبو فضة" userId="6c261e62-7b65-44c4-a9e3-dd3f26d378ea" providerId="ADAL" clId="{BD7E42C3-BB94-4EFD-8C68-F18D68767833}" dt="2023-08-15T14:52:31.472" v="184" actId="1035"/>
        <pc:sldMkLst>
          <pc:docMk/>
          <pc:sldMk cId="1474576598" sldId="340"/>
        </pc:sldMkLst>
        <pc:spChg chg="mod">
          <ac:chgData name="محمد أبو فضة" userId="6c261e62-7b65-44c4-a9e3-dd3f26d378ea" providerId="ADAL" clId="{BD7E42C3-BB94-4EFD-8C68-F18D68767833}" dt="2023-08-15T14:51:03.389" v="163" actId="20577"/>
          <ac:spMkLst>
            <pc:docMk/>
            <pc:sldMk cId="1474576598" sldId="340"/>
            <ac:spMk id="2" creationId="{48884F5A-F5B6-F4DD-713A-1D73F27CEB35}"/>
          </ac:spMkLst>
        </pc:spChg>
        <pc:spChg chg="mod ord">
          <ac:chgData name="محمد أبو فضة" userId="6c261e62-7b65-44c4-a9e3-dd3f26d378ea" providerId="ADAL" clId="{BD7E42C3-BB94-4EFD-8C68-F18D68767833}" dt="2023-08-15T14:52:31.472" v="184" actId="1035"/>
          <ac:spMkLst>
            <pc:docMk/>
            <pc:sldMk cId="1474576598" sldId="340"/>
            <ac:spMk id="14" creationId="{B6A3082D-AE75-C531-63B2-1CFAFA1AEA22}"/>
          </ac:spMkLst>
        </pc:spChg>
        <pc:picChg chg="add mod">
          <ac:chgData name="محمد أبو فضة" userId="6c261e62-7b65-44c4-a9e3-dd3f26d378ea" providerId="ADAL" clId="{BD7E42C3-BB94-4EFD-8C68-F18D68767833}" dt="2023-08-15T14:52:07.781" v="180" actId="1076"/>
          <ac:picMkLst>
            <pc:docMk/>
            <pc:sldMk cId="1474576598" sldId="340"/>
            <ac:picMk id="24" creationId="{CC5D10F8-2D4D-CC2D-865B-03227B831A99}"/>
          </ac:picMkLst>
        </pc:picChg>
        <pc:picChg chg="del">
          <ac:chgData name="محمد أبو فضة" userId="6c261e62-7b65-44c4-a9e3-dd3f26d378ea" providerId="ADAL" clId="{BD7E42C3-BB94-4EFD-8C68-F18D68767833}" dt="2023-08-15T14:52:03.058" v="178" actId="478"/>
          <ac:picMkLst>
            <pc:docMk/>
            <pc:sldMk cId="1474576598" sldId="340"/>
            <ac:picMk id="29" creationId="{42C1E798-6A16-BA13-888E-803C1EBDFEC0}"/>
          </ac:picMkLst>
        </pc:picChg>
      </pc:sldChg>
      <pc:sldChg chg="addSp delSp modSp mod">
        <pc:chgData name="محمد أبو فضة" userId="6c261e62-7b65-44c4-a9e3-dd3f26d378ea" providerId="ADAL" clId="{BD7E42C3-BB94-4EFD-8C68-F18D68767833}" dt="2023-08-15T14:01:56.886" v="158" actId="20577"/>
        <pc:sldMkLst>
          <pc:docMk/>
          <pc:sldMk cId="2140000182" sldId="341"/>
        </pc:sldMkLst>
        <pc:spChg chg="mod">
          <ac:chgData name="محمد أبو فضة" userId="6c261e62-7b65-44c4-a9e3-dd3f26d378ea" providerId="ADAL" clId="{BD7E42C3-BB94-4EFD-8C68-F18D68767833}" dt="2023-08-15T14:01:56.886" v="158" actId="20577"/>
          <ac:spMkLst>
            <pc:docMk/>
            <pc:sldMk cId="2140000182" sldId="341"/>
            <ac:spMk id="41" creationId="{DA34CE1D-A09B-8CEE-2343-13F78298DD11}"/>
          </ac:spMkLst>
        </pc:spChg>
        <pc:graphicFrameChg chg="add del mod">
          <ac:chgData name="محمد أبو فضة" userId="6c261e62-7b65-44c4-a9e3-dd3f26d378ea" providerId="ADAL" clId="{BD7E42C3-BB94-4EFD-8C68-F18D68767833}" dt="2023-08-15T13:46:32.566" v="52"/>
          <ac:graphicFrameMkLst>
            <pc:docMk/>
            <pc:sldMk cId="2140000182" sldId="341"/>
            <ac:graphicFrameMk id="2" creationId="{502931BC-7307-D36C-3A79-F1FA13195DBA}"/>
          </ac:graphicFrameMkLst>
        </pc:graphicFrameChg>
        <pc:graphicFrameChg chg="add del mod">
          <ac:chgData name="محمد أبو فضة" userId="6c261e62-7b65-44c4-a9e3-dd3f26d378ea" providerId="ADAL" clId="{BD7E42C3-BB94-4EFD-8C68-F18D68767833}" dt="2023-08-15T13:49:07.516" v="86"/>
          <ac:graphicFrameMkLst>
            <pc:docMk/>
            <pc:sldMk cId="2140000182" sldId="341"/>
            <ac:graphicFrameMk id="3" creationId="{BB4E5F8A-E12F-D8F3-0E9C-A4B154426ED3}"/>
          </ac:graphicFrameMkLst>
        </pc:graphicFrameChg>
        <pc:graphicFrameChg chg="add del mod">
          <ac:chgData name="محمد أبو فضة" userId="6c261e62-7b65-44c4-a9e3-dd3f26d378ea" providerId="ADAL" clId="{BD7E42C3-BB94-4EFD-8C68-F18D68767833}" dt="2023-08-15T13:48:32.596" v="75"/>
          <ac:graphicFrameMkLst>
            <pc:docMk/>
            <pc:sldMk cId="2140000182" sldId="341"/>
            <ac:graphicFrameMk id="4" creationId="{2392C9B5-07A8-51D4-3D33-D5F328C5C21C}"/>
          </ac:graphicFrameMkLst>
        </pc:graphicFrameChg>
        <pc:graphicFrameChg chg="add del mod">
          <ac:chgData name="محمد أبو فضة" userId="6c261e62-7b65-44c4-a9e3-dd3f26d378ea" providerId="ADAL" clId="{BD7E42C3-BB94-4EFD-8C68-F18D68767833}" dt="2023-08-15T13:49:06.439" v="83"/>
          <ac:graphicFrameMkLst>
            <pc:docMk/>
            <pc:sldMk cId="2140000182" sldId="341"/>
            <ac:graphicFrameMk id="5" creationId="{6D3D1109-DA40-7CEA-2BE1-DC69220E1639}"/>
          </ac:graphicFrameMkLst>
        </pc:graphicFrameChg>
        <pc:graphicFrameChg chg="add del mod modGraphic">
          <ac:chgData name="محمد أبو فضة" userId="6c261e62-7b65-44c4-a9e3-dd3f26d378ea" providerId="ADAL" clId="{BD7E42C3-BB94-4EFD-8C68-F18D68767833}" dt="2023-08-15T13:55:56.743" v="136"/>
          <ac:graphicFrameMkLst>
            <pc:docMk/>
            <pc:sldMk cId="2140000182" sldId="341"/>
            <ac:graphicFrameMk id="6" creationId="{80AD8B99-B021-2384-61E1-BCEE7A7DFB8A}"/>
          </ac:graphicFrameMkLst>
        </pc:graphicFrameChg>
        <pc:graphicFrameChg chg="add mod">
          <ac:chgData name="محمد أبو فضة" userId="6c261e62-7b65-44c4-a9e3-dd3f26d378ea" providerId="ADAL" clId="{BD7E42C3-BB94-4EFD-8C68-F18D68767833}" dt="2023-08-15T13:59:12.268" v="149"/>
          <ac:graphicFrameMkLst>
            <pc:docMk/>
            <pc:sldMk cId="2140000182" sldId="341"/>
            <ac:graphicFrameMk id="7" creationId="{FFF310AF-FDBA-6581-44E2-BAA363FB0E34}"/>
          </ac:graphicFrameMkLst>
        </pc:graphicFrameChg>
        <pc:graphicFrameChg chg="add del mod modGraphic">
          <ac:chgData name="محمد أبو فضة" userId="6c261e62-7b65-44c4-a9e3-dd3f26d378ea" providerId="ADAL" clId="{BD7E42C3-BB94-4EFD-8C68-F18D68767833}" dt="2023-08-15T13:54:06.199" v="104" actId="478"/>
          <ac:graphicFrameMkLst>
            <pc:docMk/>
            <pc:sldMk cId="2140000182" sldId="341"/>
            <ac:graphicFrameMk id="8" creationId="{1A6A3B27-935C-F5F2-3D05-EA1C60FEB8FB}"/>
          </ac:graphicFrameMkLst>
        </pc:graphicFrameChg>
      </pc:sldChg>
      <pc:sldChg chg="del">
        <pc:chgData name="محمد أبو فضة" userId="6c261e62-7b65-44c4-a9e3-dd3f26d378ea" providerId="ADAL" clId="{BD7E42C3-BB94-4EFD-8C68-F18D68767833}" dt="2023-08-15T13:32:03.172" v="8" actId="47"/>
        <pc:sldMkLst>
          <pc:docMk/>
          <pc:sldMk cId="1035963111" sldId="342"/>
        </pc:sldMkLst>
      </pc:sldChg>
      <pc:sldChg chg="del">
        <pc:chgData name="محمد أبو فضة" userId="6c261e62-7b65-44c4-a9e3-dd3f26d378ea" providerId="ADAL" clId="{BD7E42C3-BB94-4EFD-8C68-F18D68767833}" dt="2023-08-15T13:32:03.172" v="8" actId="47"/>
        <pc:sldMkLst>
          <pc:docMk/>
          <pc:sldMk cId="1499434469" sldId="343"/>
        </pc:sldMkLst>
      </pc:sldChg>
      <pc:sldChg chg="del">
        <pc:chgData name="محمد أبو فضة" userId="6c261e62-7b65-44c4-a9e3-dd3f26d378ea" providerId="ADAL" clId="{BD7E42C3-BB94-4EFD-8C68-F18D68767833}" dt="2023-08-15T13:32:03.172" v="8" actId="47"/>
        <pc:sldMkLst>
          <pc:docMk/>
          <pc:sldMk cId="4018433031" sldId="344"/>
        </pc:sldMkLst>
      </pc:sldChg>
      <pc:sldChg chg="del">
        <pc:chgData name="محمد أبو فضة" userId="6c261e62-7b65-44c4-a9e3-dd3f26d378ea" providerId="ADAL" clId="{BD7E42C3-BB94-4EFD-8C68-F18D68767833}" dt="2023-08-15T13:32:03.172" v="8" actId="47"/>
        <pc:sldMkLst>
          <pc:docMk/>
          <pc:sldMk cId="2073986330" sldId="345"/>
        </pc:sldMkLst>
      </pc:sldChg>
      <pc:sldChg chg="del">
        <pc:chgData name="محمد أبو فضة" userId="6c261e62-7b65-44c4-a9e3-dd3f26d378ea" providerId="ADAL" clId="{BD7E42C3-BB94-4EFD-8C68-F18D68767833}" dt="2023-08-15T13:32:03.172" v="8" actId="47"/>
        <pc:sldMkLst>
          <pc:docMk/>
          <pc:sldMk cId="40581283" sldId="346"/>
        </pc:sldMkLst>
      </pc:sldChg>
      <pc:sldChg chg="del">
        <pc:chgData name="محمد أبو فضة" userId="6c261e62-7b65-44c4-a9e3-dd3f26d378ea" providerId="ADAL" clId="{BD7E42C3-BB94-4EFD-8C68-F18D68767833}" dt="2023-08-15T13:32:03.172" v="8" actId="47"/>
        <pc:sldMkLst>
          <pc:docMk/>
          <pc:sldMk cId="1905281190" sldId="347"/>
        </pc:sldMkLst>
      </pc:sldChg>
      <pc:sldChg chg="del">
        <pc:chgData name="محمد أبو فضة" userId="6c261e62-7b65-44c4-a9e3-dd3f26d378ea" providerId="ADAL" clId="{BD7E42C3-BB94-4EFD-8C68-F18D68767833}" dt="2023-08-15T13:32:03.172" v="8" actId="47"/>
        <pc:sldMkLst>
          <pc:docMk/>
          <pc:sldMk cId="1121678833" sldId="348"/>
        </pc:sldMkLst>
      </pc:sldChg>
    </pc:docChg>
  </pc:docChgLst>
  <pc:docChgLst>
    <pc:chgData name="mohammad shehadeh" userId="e8ee862e-999c-4318-a369-53de8b03ee9f" providerId="ADAL" clId="{A7F5C6E8-886B-4FC8-9DED-A22D460239FC}"/>
    <pc:docChg chg="undo custSel modSld">
      <pc:chgData name="mohammad shehadeh" userId="e8ee862e-999c-4318-a369-53de8b03ee9f" providerId="ADAL" clId="{A7F5C6E8-886B-4FC8-9DED-A22D460239FC}" dt="2023-08-16T12:53:13.212" v="61" actId="1038"/>
      <pc:docMkLst>
        <pc:docMk/>
      </pc:docMkLst>
      <pc:sldChg chg="addSp delSp modSp mod">
        <pc:chgData name="mohammad shehadeh" userId="e8ee862e-999c-4318-a369-53de8b03ee9f" providerId="ADAL" clId="{A7F5C6E8-886B-4FC8-9DED-A22D460239FC}" dt="2023-08-16T12:53:13.212" v="61" actId="1038"/>
        <pc:sldMkLst>
          <pc:docMk/>
          <pc:sldMk cId="211807613" sldId="328"/>
        </pc:sldMkLst>
        <pc:spChg chg="mod ord">
          <ac:chgData name="mohammad shehadeh" userId="e8ee862e-999c-4318-a369-53de8b03ee9f" providerId="ADAL" clId="{A7F5C6E8-886B-4FC8-9DED-A22D460239FC}" dt="2023-08-16T12:52:57.512" v="20" actId="166"/>
          <ac:spMkLst>
            <pc:docMk/>
            <pc:sldMk cId="211807613" sldId="328"/>
            <ac:spMk id="2" creationId="{48884F5A-F5B6-F4DD-713A-1D73F27CEB35}"/>
          </ac:spMkLst>
        </pc:spChg>
        <pc:picChg chg="add del mod">
          <ac:chgData name="mohammad shehadeh" userId="e8ee862e-999c-4318-a369-53de8b03ee9f" providerId="ADAL" clId="{A7F5C6E8-886B-4FC8-9DED-A22D460239FC}" dt="2023-08-16T12:51:54.556" v="11" actId="478"/>
          <ac:picMkLst>
            <pc:docMk/>
            <pc:sldMk cId="211807613" sldId="328"/>
            <ac:picMk id="24" creationId="{3978B9F3-9A47-A839-3801-4D05F4121193}"/>
          </ac:picMkLst>
        </pc:picChg>
        <pc:picChg chg="add mod">
          <ac:chgData name="mohammad shehadeh" userId="e8ee862e-999c-4318-a369-53de8b03ee9f" providerId="ADAL" clId="{A7F5C6E8-886B-4FC8-9DED-A22D460239FC}" dt="2023-08-16T12:53:13.212" v="61" actId="1038"/>
          <ac:picMkLst>
            <pc:docMk/>
            <pc:sldMk cId="211807613" sldId="328"/>
            <ac:picMk id="26" creationId="{0DEE6BF4-A195-4A66-E6D3-02FB977C6DE7}"/>
          </ac:picMkLst>
        </pc:picChg>
      </pc:sldChg>
    </pc:docChg>
  </pc:docChgLst>
  <pc:docChgLst>
    <pc:chgData name="محمد شحادة" userId="e8ee862e-999c-4318-a369-53de8b03ee9f" providerId="ADAL" clId="{1E4A9104-1ADE-4F2C-8FC6-A9307B5FAA0C}"/>
    <pc:docChg chg="undo redo custSel addSld delSld modSld">
      <pc:chgData name="محمد شحادة" userId="e8ee862e-999c-4318-a369-53de8b03ee9f" providerId="ADAL" clId="{1E4A9104-1ADE-4F2C-8FC6-A9307B5FAA0C}" dt="2021-06-01T06:43:28.810" v="1028" actId="20577"/>
      <pc:docMkLst>
        <pc:docMk/>
      </pc:docMkLst>
      <pc:sldChg chg="addSp modSp mod">
        <pc:chgData name="محمد شحادة" userId="e8ee862e-999c-4318-a369-53de8b03ee9f" providerId="ADAL" clId="{1E4A9104-1ADE-4F2C-8FC6-A9307B5FAA0C}" dt="2021-06-01T06:42:00.787" v="1018" actId="1076"/>
        <pc:sldMkLst>
          <pc:docMk/>
          <pc:sldMk cId="417194541" sldId="270"/>
        </pc:sldMkLst>
        <pc:spChg chg="mod">
          <ac:chgData name="محمد شحادة" userId="e8ee862e-999c-4318-a369-53de8b03ee9f" providerId="ADAL" clId="{1E4A9104-1ADE-4F2C-8FC6-A9307B5FAA0C}" dt="2021-06-01T06:37:11.660" v="943" actId="1076"/>
          <ac:spMkLst>
            <pc:docMk/>
            <pc:sldMk cId="417194541" sldId="270"/>
            <ac:spMk id="2" creationId="{31234D25-9C5F-4451-B7D8-A73F19A86311}"/>
          </ac:spMkLst>
        </pc:spChg>
        <pc:spChg chg="mod">
          <ac:chgData name="محمد شحادة" userId="e8ee862e-999c-4318-a369-53de8b03ee9f" providerId="ADAL" clId="{1E4A9104-1ADE-4F2C-8FC6-A9307B5FAA0C}" dt="2021-06-01T06:42:00.787" v="1018" actId="1076"/>
          <ac:spMkLst>
            <pc:docMk/>
            <pc:sldMk cId="417194541" sldId="270"/>
            <ac:spMk id="7" creationId="{B59335D7-3B09-465C-8010-6034342FE574}"/>
          </ac:spMkLst>
        </pc:spChg>
        <pc:spChg chg="add mod">
          <ac:chgData name="محمد شحادة" userId="e8ee862e-999c-4318-a369-53de8b03ee9f" providerId="ADAL" clId="{1E4A9104-1ADE-4F2C-8FC6-A9307B5FAA0C}" dt="2021-06-01T06:39:38.722" v="1008" actId="20577"/>
          <ac:spMkLst>
            <pc:docMk/>
            <pc:sldMk cId="417194541" sldId="270"/>
            <ac:spMk id="9" creationId="{4F9FAA87-08B5-4C61-BB8A-5A0BDE76AB9D}"/>
          </ac:spMkLst>
        </pc:spChg>
        <pc:graphicFrameChg chg="mod modGraphic">
          <ac:chgData name="محمد شحادة" userId="e8ee862e-999c-4318-a369-53de8b03ee9f" providerId="ADAL" clId="{1E4A9104-1ADE-4F2C-8FC6-A9307B5FAA0C}" dt="2021-06-01T06:37:25.323" v="955" actId="1035"/>
          <ac:graphicFrameMkLst>
            <pc:docMk/>
            <pc:sldMk cId="417194541" sldId="270"/>
            <ac:graphicFrameMk id="8" creationId="{00000000-0000-0000-0000-000000000000}"/>
          </ac:graphicFrameMkLst>
        </pc:graphicFrameChg>
      </pc:sldChg>
      <pc:sldChg chg="addSp delSp modSp mod">
        <pc:chgData name="محمد شحادة" userId="e8ee862e-999c-4318-a369-53de8b03ee9f" providerId="ADAL" clId="{1E4A9104-1ADE-4F2C-8FC6-A9307B5FAA0C}" dt="2021-05-29T14:11:03.394" v="764" actId="20577"/>
        <pc:sldMkLst>
          <pc:docMk/>
          <pc:sldMk cId="1595796834" sldId="271"/>
        </pc:sldMkLst>
        <pc:spChg chg="del mod">
          <ac:chgData name="محمد شحادة" userId="e8ee862e-999c-4318-a369-53de8b03ee9f" providerId="ADAL" clId="{1E4A9104-1ADE-4F2C-8FC6-A9307B5FAA0C}" dt="2021-05-29T10:46:28.565" v="239" actId="478"/>
          <ac:spMkLst>
            <pc:docMk/>
            <pc:sldMk cId="1595796834" sldId="271"/>
            <ac:spMk id="5" creationId="{11DBA019-B664-4620-A3B0-4BB30821D57D}"/>
          </ac:spMkLst>
        </pc:spChg>
        <pc:spChg chg="add mod">
          <ac:chgData name="محمد شحادة" userId="e8ee862e-999c-4318-a369-53de8b03ee9f" providerId="ADAL" clId="{1E4A9104-1ADE-4F2C-8FC6-A9307B5FAA0C}" dt="2021-05-29T10:46:32.990" v="241" actId="1076"/>
          <ac:spMkLst>
            <pc:docMk/>
            <pc:sldMk cId="1595796834" sldId="271"/>
            <ac:spMk id="7" creationId="{7311DDBB-E78C-4F1D-8A6A-C8AE31C963DC}"/>
          </ac:spMkLst>
        </pc:spChg>
        <pc:graphicFrameChg chg="add del mod">
          <ac:chgData name="محمد شحادة" userId="e8ee862e-999c-4318-a369-53de8b03ee9f" providerId="ADAL" clId="{1E4A9104-1ADE-4F2C-8FC6-A9307B5FAA0C}" dt="2021-05-29T14:09:05.397" v="743"/>
          <ac:graphicFrameMkLst>
            <pc:docMk/>
            <pc:sldMk cId="1595796834" sldId="271"/>
            <ac:graphicFrameMk id="2" creationId="{0695FA15-8E13-418F-A20F-A9029220BBE7}"/>
          </ac:graphicFrameMkLst>
        </pc:graphicFrameChg>
        <pc:graphicFrameChg chg="mod modGraphic">
          <ac:chgData name="محمد شحادة" userId="e8ee862e-999c-4318-a369-53de8b03ee9f" providerId="ADAL" clId="{1E4A9104-1ADE-4F2C-8FC6-A9307B5FAA0C}" dt="2021-05-29T14:11:03.394" v="764" actId="20577"/>
          <ac:graphicFrameMkLst>
            <pc:docMk/>
            <pc:sldMk cId="1595796834" sldId="271"/>
            <ac:graphicFrameMk id="3" creationId="{00000000-0000-0000-0000-000000000000}"/>
          </ac:graphicFrameMkLst>
        </pc:graphicFrameChg>
      </pc:sldChg>
      <pc:sldChg chg="modSp mod">
        <pc:chgData name="محمد شحادة" userId="e8ee862e-999c-4318-a369-53de8b03ee9f" providerId="ADAL" clId="{1E4A9104-1ADE-4F2C-8FC6-A9307B5FAA0C}" dt="2021-05-29T06:03:28.888" v="8" actId="20577"/>
        <pc:sldMkLst>
          <pc:docMk/>
          <pc:sldMk cId="1003133944" sldId="311"/>
        </pc:sldMkLst>
        <pc:spChg chg="mod">
          <ac:chgData name="محمد شحادة" userId="e8ee862e-999c-4318-a369-53de8b03ee9f" providerId="ADAL" clId="{1E4A9104-1ADE-4F2C-8FC6-A9307B5FAA0C}" dt="2021-05-29T06:03:28.888" v="8" actId="20577"/>
          <ac:spMkLst>
            <pc:docMk/>
            <pc:sldMk cId="1003133944" sldId="311"/>
            <ac:spMk id="10" creationId="{8E1C999D-8D83-4648-BF6A-336904DB9B10}"/>
          </ac:spMkLst>
        </pc:spChg>
      </pc:sldChg>
      <pc:sldChg chg="addSp delSp modSp mod">
        <pc:chgData name="محمد شحادة" userId="e8ee862e-999c-4318-a369-53de8b03ee9f" providerId="ADAL" clId="{1E4A9104-1ADE-4F2C-8FC6-A9307B5FAA0C}" dt="2021-06-01T06:42:04.860" v="1019" actId="1076"/>
        <pc:sldMkLst>
          <pc:docMk/>
          <pc:sldMk cId="1832907606" sldId="312"/>
        </pc:sldMkLst>
        <pc:spChg chg="mod">
          <ac:chgData name="محمد شحادة" userId="e8ee862e-999c-4318-a369-53de8b03ee9f" providerId="ADAL" clId="{1E4A9104-1ADE-4F2C-8FC6-A9307B5FAA0C}" dt="2021-05-29T10:46:20.817" v="238" actId="207"/>
          <ac:spMkLst>
            <pc:docMk/>
            <pc:sldMk cId="1832907606" sldId="312"/>
            <ac:spMk id="5" creationId="{11DBA019-B664-4620-A3B0-4BB30821D57D}"/>
          </ac:spMkLst>
        </pc:spChg>
        <pc:spChg chg="mod">
          <ac:chgData name="محمد شحادة" userId="e8ee862e-999c-4318-a369-53de8b03ee9f" providerId="ADAL" clId="{1E4A9104-1ADE-4F2C-8FC6-A9307B5FAA0C}" dt="2021-06-01T06:42:04.860" v="1019" actId="1076"/>
          <ac:spMkLst>
            <pc:docMk/>
            <pc:sldMk cId="1832907606" sldId="312"/>
            <ac:spMk id="8" creationId="{40B0BCA4-C229-4DBF-BB6E-D3F301BC4017}"/>
          </ac:spMkLst>
        </pc:spChg>
        <pc:graphicFrameChg chg="add del mod">
          <ac:chgData name="محمد شحادة" userId="e8ee862e-999c-4318-a369-53de8b03ee9f" providerId="ADAL" clId="{1E4A9104-1ADE-4F2C-8FC6-A9307B5FAA0C}" dt="2021-05-29T13:29:37.363" v="640"/>
          <ac:graphicFrameMkLst>
            <pc:docMk/>
            <pc:sldMk cId="1832907606" sldId="312"/>
            <ac:graphicFrameMk id="4" creationId="{AC8FCFAD-5EC0-46D0-9B35-FCBAB6F2D701}"/>
          </ac:graphicFrameMkLst>
        </pc:graphicFrameChg>
        <pc:graphicFrameChg chg="mod modGraphic">
          <ac:chgData name="محمد شحادة" userId="e8ee862e-999c-4318-a369-53de8b03ee9f" providerId="ADAL" clId="{1E4A9104-1ADE-4F2C-8FC6-A9307B5FAA0C}" dt="2021-05-29T13:36:20.455" v="679" actId="113"/>
          <ac:graphicFrameMkLst>
            <pc:docMk/>
            <pc:sldMk cId="1832907606" sldId="312"/>
            <ac:graphicFrameMk id="7" creationId="{00000000-0000-0000-0000-000000000000}"/>
          </ac:graphicFrameMkLst>
        </pc:graphicFrameChg>
        <pc:graphicFrameChg chg="add del mod">
          <ac:chgData name="محمد شحادة" userId="e8ee862e-999c-4318-a369-53de8b03ee9f" providerId="ADAL" clId="{1E4A9104-1ADE-4F2C-8FC6-A9307B5FAA0C}" dt="2021-05-29T13:30:44.468" v="651"/>
          <ac:graphicFrameMkLst>
            <pc:docMk/>
            <pc:sldMk cId="1832907606" sldId="312"/>
            <ac:graphicFrameMk id="9" creationId="{72BD3BC2-0E63-4DD3-B312-EA802811D62A}"/>
          </ac:graphicFrameMkLst>
        </pc:graphicFrameChg>
        <pc:graphicFrameChg chg="add del mod">
          <ac:chgData name="محمد شحادة" userId="e8ee862e-999c-4318-a369-53de8b03ee9f" providerId="ADAL" clId="{1E4A9104-1ADE-4F2C-8FC6-A9307B5FAA0C}" dt="2021-05-29T13:30:55.506" v="655"/>
          <ac:graphicFrameMkLst>
            <pc:docMk/>
            <pc:sldMk cId="1832907606" sldId="312"/>
            <ac:graphicFrameMk id="10" creationId="{EE3FB8AB-6EE3-4012-8EA4-EFB384CBB22F}"/>
          </ac:graphicFrameMkLst>
        </pc:graphicFrameChg>
        <pc:picChg chg="add del">
          <ac:chgData name="محمد شحادة" userId="e8ee862e-999c-4318-a369-53de8b03ee9f" providerId="ADAL" clId="{1E4A9104-1ADE-4F2C-8FC6-A9307B5FAA0C}" dt="2021-05-29T13:16:19.674" v="616" actId="22"/>
          <ac:picMkLst>
            <pc:docMk/>
            <pc:sldMk cId="1832907606" sldId="312"/>
            <ac:picMk id="3" creationId="{AD7DE8BF-8157-4391-8584-0EA9B39E2970}"/>
          </ac:picMkLst>
        </pc:picChg>
      </pc:sldChg>
      <pc:sldChg chg="modSp mod">
        <pc:chgData name="محمد شحادة" userId="e8ee862e-999c-4318-a369-53de8b03ee9f" providerId="ADAL" clId="{1E4A9104-1ADE-4F2C-8FC6-A9307B5FAA0C}" dt="2021-06-01T06:41:56.804" v="1017" actId="1076"/>
        <pc:sldMkLst>
          <pc:docMk/>
          <pc:sldMk cId="3867918631" sldId="313"/>
        </pc:sldMkLst>
        <pc:spChg chg="mod">
          <ac:chgData name="محمد شحادة" userId="e8ee862e-999c-4318-a369-53de8b03ee9f" providerId="ADAL" clId="{1E4A9104-1ADE-4F2C-8FC6-A9307B5FAA0C}" dt="2021-06-01T06:41:56.804" v="1017" actId="1076"/>
          <ac:spMkLst>
            <pc:docMk/>
            <pc:sldMk cId="3867918631" sldId="313"/>
            <ac:spMk id="19" creationId="{2D9E6841-EEF9-455E-ABB5-EE32DCE0780B}"/>
          </ac:spMkLst>
        </pc:spChg>
        <pc:spChg chg="mod">
          <ac:chgData name="محمد شحادة" userId="e8ee862e-999c-4318-a369-53de8b03ee9f" providerId="ADAL" clId="{1E4A9104-1ADE-4F2C-8FC6-A9307B5FAA0C}" dt="2021-05-29T06:05:30.017" v="9"/>
          <ac:spMkLst>
            <pc:docMk/>
            <pc:sldMk cId="3867918631" sldId="313"/>
            <ac:spMk id="396" creationId="{0A7E7DC8-085E-476D-9A67-7E4252ABCBF0}"/>
          </ac:spMkLst>
        </pc:spChg>
        <pc:spChg chg="mod">
          <ac:chgData name="محمد شحادة" userId="e8ee862e-999c-4318-a369-53de8b03ee9f" providerId="ADAL" clId="{1E4A9104-1ADE-4F2C-8FC6-A9307B5FAA0C}" dt="2021-06-01T06:35:57.233" v="940" actId="1038"/>
          <ac:spMkLst>
            <pc:docMk/>
            <pc:sldMk cId="3867918631" sldId="313"/>
            <ac:spMk id="397" creationId="{91A0BE32-366B-4AA9-87EB-2CF007704603}"/>
          </ac:spMkLst>
        </pc:spChg>
        <pc:spChg chg="mod">
          <ac:chgData name="محمد شحادة" userId="e8ee862e-999c-4318-a369-53de8b03ee9f" providerId="ADAL" clId="{1E4A9104-1ADE-4F2C-8FC6-A9307B5FAA0C}" dt="2021-05-29T11:35:02.506" v="263" actId="108"/>
          <ac:spMkLst>
            <pc:docMk/>
            <pc:sldMk cId="3867918631" sldId="313"/>
            <ac:spMk id="401" creationId="{7E960A2E-4FD9-4A5B-9045-5A5E071DFAC3}"/>
          </ac:spMkLst>
        </pc:spChg>
      </pc:sldChg>
      <pc:sldChg chg="modSp mod">
        <pc:chgData name="محمد شحادة" userId="e8ee862e-999c-4318-a369-53de8b03ee9f" providerId="ADAL" clId="{1E4A9104-1ADE-4F2C-8FC6-A9307B5FAA0C}" dt="2021-06-01T06:41:50.036" v="1016" actId="1076"/>
        <pc:sldMkLst>
          <pc:docMk/>
          <pc:sldMk cId="2044743001" sldId="320"/>
        </pc:sldMkLst>
        <pc:spChg chg="mod">
          <ac:chgData name="محمد شحادة" userId="e8ee862e-999c-4318-a369-53de8b03ee9f" providerId="ADAL" clId="{1E4A9104-1ADE-4F2C-8FC6-A9307B5FAA0C}" dt="2021-05-29T14:37:36.687" v="812" actId="14100"/>
          <ac:spMkLst>
            <pc:docMk/>
            <pc:sldMk cId="2044743001" sldId="320"/>
            <ac:spMk id="10" creationId="{2B463688-4E23-44A8-8D23-089F59DA8D81}"/>
          </ac:spMkLst>
        </pc:spChg>
        <pc:spChg chg="mod">
          <ac:chgData name="محمد شحادة" userId="e8ee862e-999c-4318-a369-53de8b03ee9f" providerId="ADAL" clId="{1E4A9104-1ADE-4F2C-8FC6-A9307B5FAA0C}" dt="2021-06-01T06:34:39.510" v="910" actId="20577"/>
          <ac:spMkLst>
            <pc:docMk/>
            <pc:sldMk cId="2044743001" sldId="320"/>
            <ac:spMk id="36" creationId="{A77361B8-E732-4907-BA40-2BA629FDFB89}"/>
          </ac:spMkLst>
        </pc:spChg>
        <pc:spChg chg="mod">
          <ac:chgData name="محمد شحادة" userId="e8ee862e-999c-4318-a369-53de8b03ee9f" providerId="ADAL" clId="{1E4A9104-1ADE-4F2C-8FC6-A9307B5FAA0C}" dt="2021-05-29T13:47:15.973" v="738" actId="20577"/>
          <ac:spMkLst>
            <pc:docMk/>
            <pc:sldMk cId="2044743001" sldId="320"/>
            <ac:spMk id="39" creationId="{E8674458-26D6-4E90-8824-BAF34AAE2654}"/>
          </ac:spMkLst>
        </pc:spChg>
        <pc:spChg chg="mod">
          <ac:chgData name="محمد شحادة" userId="e8ee862e-999c-4318-a369-53de8b03ee9f" providerId="ADAL" clId="{1E4A9104-1ADE-4F2C-8FC6-A9307B5FAA0C}" dt="2021-06-01T06:41:50.036" v="1016" actId="1076"/>
          <ac:spMkLst>
            <pc:docMk/>
            <pc:sldMk cId="2044743001" sldId="320"/>
            <ac:spMk id="42" creationId="{35F9D033-82C8-4986-81C1-ED1FD9796398}"/>
          </ac:spMkLst>
        </pc:spChg>
      </pc:sldChg>
      <pc:sldChg chg="addSp delSp modSp mod">
        <pc:chgData name="محمد شحادة" userId="e8ee862e-999c-4318-a369-53de8b03ee9f" providerId="ADAL" clId="{1E4A9104-1ADE-4F2C-8FC6-A9307B5FAA0C}" dt="2021-06-01T06:43:25.158" v="1027" actId="20577"/>
        <pc:sldMkLst>
          <pc:docMk/>
          <pc:sldMk cId="4211423350" sldId="321"/>
        </pc:sldMkLst>
        <pc:spChg chg="del mod">
          <ac:chgData name="محمد شحادة" userId="e8ee862e-999c-4318-a369-53de8b03ee9f" providerId="ADAL" clId="{1E4A9104-1ADE-4F2C-8FC6-A9307B5FAA0C}" dt="2021-05-29T10:46:39.139" v="242" actId="478"/>
          <ac:spMkLst>
            <pc:docMk/>
            <pc:sldMk cId="4211423350" sldId="321"/>
            <ac:spMk id="5" creationId="{11DBA019-B664-4620-A3B0-4BB30821D57D}"/>
          </ac:spMkLst>
        </pc:spChg>
        <pc:spChg chg="add mod">
          <ac:chgData name="محمد شحادة" userId="e8ee862e-999c-4318-a369-53de8b03ee9f" providerId="ADAL" clId="{1E4A9104-1ADE-4F2C-8FC6-A9307B5FAA0C}" dt="2021-05-29T10:46:44.710" v="244" actId="1076"/>
          <ac:spMkLst>
            <pc:docMk/>
            <pc:sldMk cId="4211423350" sldId="321"/>
            <ac:spMk id="7" creationId="{B0993DAE-C64D-4C3E-9006-A4026FED8696}"/>
          </ac:spMkLst>
        </pc:spChg>
        <pc:spChg chg="mod">
          <ac:chgData name="محمد شحادة" userId="e8ee862e-999c-4318-a369-53de8b03ee9f" providerId="ADAL" clId="{1E4A9104-1ADE-4F2C-8FC6-A9307B5FAA0C}" dt="2021-06-01T06:43:25.158" v="1027" actId="20577"/>
          <ac:spMkLst>
            <pc:docMk/>
            <pc:sldMk cId="4211423350" sldId="321"/>
            <ac:spMk id="8" creationId="{548CED44-7A23-414D-B9C8-A7C8F6473FA1}"/>
          </ac:spMkLst>
        </pc:spChg>
        <pc:graphicFrameChg chg="mod modGraphic">
          <ac:chgData name="محمد شحادة" userId="e8ee862e-999c-4318-a369-53de8b03ee9f" providerId="ADAL" clId="{1E4A9104-1ADE-4F2C-8FC6-A9307B5FAA0C}" dt="2021-05-29T13:37:11.285" v="682" actId="113"/>
          <ac:graphicFrameMkLst>
            <pc:docMk/>
            <pc:sldMk cId="4211423350" sldId="321"/>
            <ac:graphicFrameMk id="2" creationId="{00000000-0000-0000-0000-000000000000}"/>
          </ac:graphicFrameMkLst>
        </pc:graphicFrameChg>
      </pc:sldChg>
      <pc:sldChg chg="addSp delSp modSp mod">
        <pc:chgData name="محمد شحادة" userId="e8ee862e-999c-4318-a369-53de8b03ee9f" providerId="ADAL" clId="{1E4A9104-1ADE-4F2C-8FC6-A9307B5FAA0C}" dt="2021-06-01T06:41:45.180" v="1015" actId="1076"/>
        <pc:sldMkLst>
          <pc:docMk/>
          <pc:sldMk cId="1154502459" sldId="322"/>
        </pc:sldMkLst>
        <pc:spChg chg="add del mod">
          <ac:chgData name="محمد شحادة" userId="e8ee862e-999c-4318-a369-53de8b03ee9f" providerId="ADAL" clId="{1E4A9104-1ADE-4F2C-8FC6-A9307B5FAA0C}" dt="2021-05-31T07:27:54.962" v="864" actId="478"/>
          <ac:spMkLst>
            <pc:docMk/>
            <pc:sldMk cId="1154502459" sldId="322"/>
            <ac:spMk id="37" creationId="{12A937CA-CAD5-42F4-9A29-BCF95B8D2E02}"/>
          </ac:spMkLst>
        </pc:spChg>
        <pc:spChg chg="add mod">
          <ac:chgData name="محمد شحادة" userId="e8ee862e-999c-4318-a369-53de8b03ee9f" providerId="ADAL" clId="{1E4A9104-1ADE-4F2C-8FC6-A9307B5FAA0C}" dt="2021-06-01T06:41:45.180" v="1015" actId="1076"/>
          <ac:spMkLst>
            <pc:docMk/>
            <pc:sldMk cId="1154502459" sldId="322"/>
            <ac:spMk id="37" creationId="{3D9331A3-13C7-4A39-B5EA-360D272D9A56}"/>
          </ac:spMkLst>
        </pc:spChg>
        <pc:spChg chg="add del mod">
          <ac:chgData name="محمد شحادة" userId="e8ee862e-999c-4318-a369-53de8b03ee9f" providerId="ADAL" clId="{1E4A9104-1ADE-4F2C-8FC6-A9307B5FAA0C}" dt="2021-05-31T07:29:13.274" v="871" actId="478"/>
          <ac:spMkLst>
            <pc:docMk/>
            <pc:sldMk cId="1154502459" sldId="322"/>
            <ac:spMk id="38" creationId="{AD13896A-E6C6-4F4D-B56F-8F59F4E1EA0D}"/>
          </ac:spMkLst>
        </pc:spChg>
        <pc:spChg chg="mod">
          <ac:chgData name="محمد شحادة" userId="e8ee862e-999c-4318-a369-53de8b03ee9f" providerId="ADAL" clId="{1E4A9104-1ADE-4F2C-8FC6-A9307B5FAA0C}" dt="2021-05-31T07:31:36.914" v="873"/>
          <ac:spMkLst>
            <pc:docMk/>
            <pc:sldMk cId="1154502459" sldId="322"/>
            <ac:spMk id="45" creationId="{9B26681F-7B68-48B3-9D84-C62FADF6BD1A}"/>
          </ac:spMkLst>
        </pc:spChg>
        <pc:spChg chg="mod">
          <ac:chgData name="محمد شحادة" userId="e8ee862e-999c-4318-a369-53de8b03ee9f" providerId="ADAL" clId="{1E4A9104-1ADE-4F2C-8FC6-A9307B5FAA0C}" dt="2021-05-31T07:31:36.914" v="873"/>
          <ac:spMkLst>
            <pc:docMk/>
            <pc:sldMk cId="1154502459" sldId="322"/>
            <ac:spMk id="46" creationId="{26331D69-0E9A-4E27-9949-DD0B92AB2BFB}"/>
          </ac:spMkLst>
        </pc:spChg>
        <pc:spChg chg="mod">
          <ac:chgData name="محمد شحادة" userId="e8ee862e-999c-4318-a369-53de8b03ee9f" providerId="ADAL" clId="{1E4A9104-1ADE-4F2C-8FC6-A9307B5FAA0C}" dt="2021-05-31T07:31:36.914" v="873"/>
          <ac:spMkLst>
            <pc:docMk/>
            <pc:sldMk cId="1154502459" sldId="322"/>
            <ac:spMk id="47" creationId="{7D10B496-AA17-4860-8F81-B72652326F86}"/>
          </ac:spMkLst>
        </pc:spChg>
        <pc:spChg chg="mod">
          <ac:chgData name="محمد شحادة" userId="e8ee862e-999c-4318-a369-53de8b03ee9f" providerId="ADAL" clId="{1E4A9104-1ADE-4F2C-8FC6-A9307B5FAA0C}" dt="2021-05-31T07:31:36.914" v="873"/>
          <ac:spMkLst>
            <pc:docMk/>
            <pc:sldMk cId="1154502459" sldId="322"/>
            <ac:spMk id="48" creationId="{F7F28EF7-1B54-4F3F-A02C-D644D7A50A3F}"/>
          </ac:spMkLst>
        </pc:spChg>
        <pc:spChg chg="mod">
          <ac:chgData name="محمد شحادة" userId="e8ee862e-999c-4318-a369-53de8b03ee9f" providerId="ADAL" clId="{1E4A9104-1ADE-4F2C-8FC6-A9307B5FAA0C}" dt="2021-05-31T07:31:36.914" v="873"/>
          <ac:spMkLst>
            <pc:docMk/>
            <pc:sldMk cId="1154502459" sldId="322"/>
            <ac:spMk id="49" creationId="{619365AE-EF3E-4C73-8775-D372B1E42E76}"/>
          </ac:spMkLst>
        </pc:spChg>
        <pc:spChg chg="mod">
          <ac:chgData name="محمد شحادة" userId="e8ee862e-999c-4318-a369-53de8b03ee9f" providerId="ADAL" clId="{1E4A9104-1ADE-4F2C-8FC6-A9307B5FAA0C}" dt="2021-05-31T07:31:36.914" v="873"/>
          <ac:spMkLst>
            <pc:docMk/>
            <pc:sldMk cId="1154502459" sldId="322"/>
            <ac:spMk id="50" creationId="{4C5A78FF-D8F6-4B30-AAC8-16BBE65D009D}"/>
          </ac:spMkLst>
        </pc:spChg>
        <pc:spChg chg="mod">
          <ac:chgData name="محمد شحادة" userId="e8ee862e-999c-4318-a369-53de8b03ee9f" providerId="ADAL" clId="{1E4A9104-1ADE-4F2C-8FC6-A9307B5FAA0C}" dt="2021-05-31T07:31:36.914" v="873"/>
          <ac:spMkLst>
            <pc:docMk/>
            <pc:sldMk cId="1154502459" sldId="322"/>
            <ac:spMk id="51" creationId="{59E0ABDE-6760-40E6-95FA-F183A3BE7B55}"/>
          </ac:spMkLst>
        </pc:spChg>
        <pc:spChg chg="mod">
          <ac:chgData name="محمد شحادة" userId="e8ee862e-999c-4318-a369-53de8b03ee9f" providerId="ADAL" clId="{1E4A9104-1ADE-4F2C-8FC6-A9307B5FAA0C}" dt="2021-05-31T07:31:36.914" v="873"/>
          <ac:spMkLst>
            <pc:docMk/>
            <pc:sldMk cId="1154502459" sldId="322"/>
            <ac:spMk id="52" creationId="{F1CD3F61-7421-4047-8899-24B6D41B42CE}"/>
          </ac:spMkLst>
        </pc:spChg>
        <pc:spChg chg="mod">
          <ac:chgData name="محمد شحادة" userId="e8ee862e-999c-4318-a369-53de8b03ee9f" providerId="ADAL" clId="{1E4A9104-1ADE-4F2C-8FC6-A9307B5FAA0C}" dt="2021-05-31T07:31:36.914" v="873"/>
          <ac:spMkLst>
            <pc:docMk/>
            <pc:sldMk cId="1154502459" sldId="322"/>
            <ac:spMk id="53" creationId="{510E58FB-3EB6-411D-9104-5BF97E3E32EE}"/>
          </ac:spMkLst>
        </pc:spChg>
        <pc:spChg chg="mod">
          <ac:chgData name="محمد شحادة" userId="e8ee862e-999c-4318-a369-53de8b03ee9f" providerId="ADAL" clId="{1E4A9104-1ADE-4F2C-8FC6-A9307B5FAA0C}" dt="2021-05-31T07:31:36.914" v="873"/>
          <ac:spMkLst>
            <pc:docMk/>
            <pc:sldMk cId="1154502459" sldId="322"/>
            <ac:spMk id="55" creationId="{B52BC3F0-6618-4116-8F09-EA5DE12B64E5}"/>
          </ac:spMkLst>
        </pc:spChg>
        <pc:spChg chg="mod">
          <ac:chgData name="محمد شحادة" userId="e8ee862e-999c-4318-a369-53de8b03ee9f" providerId="ADAL" clId="{1E4A9104-1ADE-4F2C-8FC6-A9307B5FAA0C}" dt="2021-05-31T07:31:36.914" v="873"/>
          <ac:spMkLst>
            <pc:docMk/>
            <pc:sldMk cId="1154502459" sldId="322"/>
            <ac:spMk id="57" creationId="{05113994-5D3F-4424-B7B9-CDE27095B4C9}"/>
          </ac:spMkLst>
        </pc:spChg>
        <pc:spChg chg="mod">
          <ac:chgData name="محمد شحادة" userId="e8ee862e-999c-4318-a369-53de8b03ee9f" providerId="ADAL" clId="{1E4A9104-1ADE-4F2C-8FC6-A9307B5FAA0C}" dt="2021-05-31T07:31:36.914" v="873"/>
          <ac:spMkLst>
            <pc:docMk/>
            <pc:sldMk cId="1154502459" sldId="322"/>
            <ac:spMk id="59" creationId="{00680148-9CC4-4FB0-B7F2-32A7D692C6B5}"/>
          </ac:spMkLst>
        </pc:spChg>
        <pc:spChg chg="mod">
          <ac:chgData name="محمد شحادة" userId="e8ee862e-999c-4318-a369-53de8b03ee9f" providerId="ADAL" clId="{1E4A9104-1ADE-4F2C-8FC6-A9307B5FAA0C}" dt="2021-05-31T07:31:36.914" v="873"/>
          <ac:spMkLst>
            <pc:docMk/>
            <pc:sldMk cId="1154502459" sldId="322"/>
            <ac:spMk id="61" creationId="{7EF1157B-4419-4939-BB1E-6B164CB187A0}"/>
          </ac:spMkLst>
        </pc:spChg>
        <pc:spChg chg="mod">
          <ac:chgData name="محمد شحادة" userId="e8ee862e-999c-4318-a369-53de8b03ee9f" providerId="ADAL" clId="{1E4A9104-1ADE-4F2C-8FC6-A9307B5FAA0C}" dt="2021-05-31T07:31:36.914" v="873"/>
          <ac:spMkLst>
            <pc:docMk/>
            <pc:sldMk cId="1154502459" sldId="322"/>
            <ac:spMk id="62" creationId="{B608B102-34EF-4BE2-84E3-EA48F0BD53AD}"/>
          </ac:spMkLst>
        </pc:spChg>
        <pc:spChg chg="mod">
          <ac:chgData name="محمد شحادة" userId="e8ee862e-999c-4318-a369-53de8b03ee9f" providerId="ADAL" clId="{1E4A9104-1ADE-4F2C-8FC6-A9307B5FAA0C}" dt="2021-05-31T07:31:36.914" v="873"/>
          <ac:spMkLst>
            <pc:docMk/>
            <pc:sldMk cId="1154502459" sldId="322"/>
            <ac:spMk id="63" creationId="{CB9F7E60-30A3-4831-AA22-374DD1B0B23F}"/>
          </ac:spMkLst>
        </pc:spChg>
        <pc:spChg chg="mod">
          <ac:chgData name="محمد شحادة" userId="e8ee862e-999c-4318-a369-53de8b03ee9f" providerId="ADAL" clId="{1E4A9104-1ADE-4F2C-8FC6-A9307B5FAA0C}" dt="2021-05-31T07:31:36.914" v="873"/>
          <ac:spMkLst>
            <pc:docMk/>
            <pc:sldMk cId="1154502459" sldId="322"/>
            <ac:spMk id="64" creationId="{1159D975-297C-405A-A103-EDCF1C52BAC3}"/>
          </ac:spMkLst>
        </pc:spChg>
        <pc:spChg chg="add del mod">
          <ac:chgData name="محمد شحادة" userId="e8ee862e-999c-4318-a369-53de8b03ee9f" providerId="ADAL" clId="{1E4A9104-1ADE-4F2C-8FC6-A9307B5FAA0C}" dt="2021-05-31T07:31:39" v="874"/>
          <ac:spMkLst>
            <pc:docMk/>
            <pc:sldMk cId="1154502459" sldId="322"/>
            <ac:spMk id="65" creationId="{0B44D413-7DD3-4F31-B9A0-D8F99D7AB70C}"/>
          </ac:spMkLst>
        </pc:spChg>
        <pc:spChg chg="add mod">
          <ac:chgData name="محمد شحادة" userId="e8ee862e-999c-4318-a369-53de8b03ee9f" providerId="ADAL" clId="{1E4A9104-1ADE-4F2C-8FC6-A9307B5FAA0C}" dt="2021-05-31T07:31:52.033" v="875"/>
          <ac:spMkLst>
            <pc:docMk/>
            <pc:sldMk cId="1154502459" sldId="322"/>
            <ac:spMk id="66" creationId="{BACEC18D-BBCF-4797-81B4-91B2E40A2CC4}"/>
          </ac:spMkLst>
        </pc:spChg>
        <pc:spChg chg="add mod">
          <ac:chgData name="محمد شحادة" userId="e8ee862e-999c-4318-a369-53de8b03ee9f" providerId="ADAL" clId="{1E4A9104-1ADE-4F2C-8FC6-A9307B5FAA0C}" dt="2021-05-31T07:33:13.709" v="876"/>
          <ac:spMkLst>
            <pc:docMk/>
            <pc:sldMk cId="1154502459" sldId="322"/>
            <ac:spMk id="67" creationId="{2AA711AA-5CFD-4047-B2CF-9CE5300FF4D8}"/>
          </ac:spMkLst>
        </pc:spChg>
        <pc:spChg chg="del">
          <ac:chgData name="محمد شحادة" userId="e8ee862e-999c-4318-a369-53de8b03ee9f" providerId="ADAL" clId="{1E4A9104-1ADE-4F2C-8FC6-A9307B5FAA0C}" dt="2021-05-29T11:38:28.765" v="370" actId="478"/>
          <ac:spMkLst>
            <pc:docMk/>
            <pc:sldMk cId="1154502459" sldId="322"/>
            <ac:spMk id="115" creationId="{62AC2F3E-8089-479F-9F01-B707ECB02A68}"/>
          </ac:spMkLst>
        </pc:spChg>
        <pc:spChg chg="mod">
          <ac:chgData name="محمد شحادة" userId="e8ee862e-999c-4318-a369-53de8b03ee9f" providerId="ADAL" clId="{1E4A9104-1ADE-4F2C-8FC6-A9307B5FAA0C}" dt="2021-05-31T07:27:50.554" v="861" actId="1038"/>
          <ac:spMkLst>
            <pc:docMk/>
            <pc:sldMk cId="1154502459" sldId="322"/>
            <ac:spMk id="123" creationId="{68FDD0DB-1B4B-4F14-8B62-D71DE66C2374}"/>
          </ac:spMkLst>
        </pc:spChg>
        <pc:spChg chg="mod">
          <ac:chgData name="محمد شحادة" userId="e8ee862e-999c-4318-a369-53de8b03ee9f" providerId="ADAL" clId="{1E4A9104-1ADE-4F2C-8FC6-A9307B5FAA0C}" dt="2021-05-29T13:27:15.459" v="634" actId="20577"/>
          <ac:spMkLst>
            <pc:docMk/>
            <pc:sldMk cId="1154502459" sldId="322"/>
            <ac:spMk id="155" creationId="{F2C1D518-039F-41DC-B9AF-8F8210E65A8B}"/>
          </ac:spMkLst>
        </pc:spChg>
        <pc:spChg chg="mod">
          <ac:chgData name="محمد شحادة" userId="e8ee862e-999c-4318-a369-53de8b03ee9f" providerId="ADAL" clId="{1E4A9104-1ADE-4F2C-8FC6-A9307B5FAA0C}" dt="2021-05-29T14:27:27.160" v="782" actId="20577"/>
          <ac:spMkLst>
            <pc:docMk/>
            <pc:sldMk cId="1154502459" sldId="322"/>
            <ac:spMk id="156" creationId="{3E52C5B5-52CD-4B24-AF83-FD41129D3BFB}"/>
          </ac:spMkLst>
        </pc:spChg>
        <pc:spChg chg="mod">
          <ac:chgData name="محمد شحادة" userId="e8ee862e-999c-4318-a369-53de8b03ee9f" providerId="ADAL" clId="{1E4A9104-1ADE-4F2C-8FC6-A9307B5FAA0C}" dt="2021-05-31T07:27:59.916" v="870" actId="20577"/>
          <ac:spMkLst>
            <pc:docMk/>
            <pc:sldMk cId="1154502459" sldId="322"/>
            <ac:spMk id="158" creationId="{1D166877-43F4-4A15-AC28-EAC0FD0D183D}"/>
          </ac:spMkLst>
        </pc:spChg>
        <pc:spChg chg="mod">
          <ac:chgData name="محمد شحادة" userId="e8ee862e-999c-4318-a369-53de8b03ee9f" providerId="ADAL" clId="{1E4A9104-1ADE-4F2C-8FC6-A9307B5FAA0C}" dt="2021-05-29T11:55:20.292" v="544"/>
          <ac:spMkLst>
            <pc:docMk/>
            <pc:sldMk cId="1154502459" sldId="322"/>
            <ac:spMk id="160" creationId="{36C2B916-27BD-4D0D-99DB-7269E7C8E4F5}"/>
          </ac:spMkLst>
        </pc:spChg>
        <pc:spChg chg="mod">
          <ac:chgData name="محمد شحادة" userId="e8ee862e-999c-4318-a369-53de8b03ee9f" providerId="ADAL" clId="{1E4A9104-1ADE-4F2C-8FC6-A9307B5FAA0C}" dt="2021-05-29T10:31:23.063" v="182" actId="1076"/>
          <ac:spMkLst>
            <pc:docMk/>
            <pc:sldMk cId="1154502459" sldId="322"/>
            <ac:spMk id="161" creationId="{1F5CF117-2712-4BEE-96D0-3FE712A77450}"/>
          </ac:spMkLst>
        </pc:spChg>
        <pc:spChg chg="del">
          <ac:chgData name="محمد شحادة" userId="e8ee862e-999c-4318-a369-53de8b03ee9f" providerId="ADAL" clId="{1E4A9104-1ADE-4F2C-8FC6-A9307B5FAA0C}" dt="2021-05-29T11:36:06.709" v="264" actId="478"/>
          <ac:spMkLst>
            <pc:docMk/>
            <pc:sldMk cId="1154502459" sldId="322"/>
            <ac:spMk id="162" creationId="{8E2681C8-3AED-472A-95BC-A85F6E660F72}"/>
          </ac:spMkLst>
        </pc:spChg>
        <pc:grpChg chg="add del mod">
          <ac:chgData name="محمد شحادة" userId="e8ee862e-999c-4318-a369-53de8b03ee9f" providerId="ADAL" clId="{1E4A9104-1ADE-4F2C-8FC6-A9307B5FAA0C}" dt="2021-05-31T07:31:39" v="874"/>
          <ac:grpSpMkLst>
            <pc:docMk/>
            <pc:sldMk cId="1154502459" sldId="322"/>
            <ac:grpSpMk id="39" creationId="{D9495CD5-75A0-4CB5-B256-AE93A8312C63}"/>
          </ac:grpSpMkLst>
        </pc:grpChg>
        <pc:grpChg chg="mod">
          <ac:chgData name="محمد شحادة" userId="e8ee862e-999c-4318-a369-53de8b03ee9f" providerId="ADAL" clId="{1E4A9104-1ADE-4F2C-8FC6-A9307B5FAA0C}" dt="2021-05-29T11:37:36.381" v="331" actId="1036"/>
          <ac:grpSpMkLst>
            <pc:docMk/>
            <pc:sldMk cId="1154502459" sldId="322"/>
            <ac:grpSpMk id="101" creationId="{42D85C95-66A5-43FA-99A1-D39AF0A24777}"/>
          </ac:grpSpMkLst>
        </pc:grpChg>
        <pc:cxnChg chg="mod">
          <ac:chgData name="محمد شحادة" userId="e8ee862e-999c-4318-a369-53de8b03ee9f" providerId="ADAL" clId="{1E4A9104-1ADE-4F2C-8FC6-A9307B5FAA0C}" dt="2021-05-31T07:31:36.914" v="873"/>
          <ac:cxnSpMkLst>
            <pc:docMk/>
            <pc:sldMk cId="1154502459" sldId="322"/>
            <ac:cxnSpMk id="40" creationId="{1F0FBEAD-CB5D-42A0-935F-87EB56CCB4E8}"/>
          </ac:cxnSpMkLst>
        </pc:cxnChg>
        <pc:cxnChg chg="mod">
          <ac:chgData name="محمد شحادة" userId="e8ee862e-999c-4318-a369-53de8b03ee9f" providerId="ADAL" clId="{1E4A9104-1ADE-4F2C-8FC6-A9307B5FAA0C}" dt="2021-05-31T07:31:36.914" v="873"/>
          <ac:cxnSpMkLst>
            <pc:docMk/>
            <pc:sldMk cId="1154502459" sldId="322"/>
            <ac:cxnSpMk id="41" creationId="{7F20F367-9779-468C-A180-87718DEBEDD2}"/>
          </ac:cxnSpMkLst>
        </pc:cxnChg>
        <pc:cxnChg chg="mod">
          <ac:chgData name="محمد شحادة" userId="e8ee862e-999c-4318-a369-53de8b03ee9f" providerId="ADAL" clId="{1E4A9104-1ADE-4F2C-8FC6-A9307B5FAA0C}" dt="2021-05-31T07:31:36.914" v="873"/>
          <ac:cxnSpMkLst>
            <pc:docMk/>
            <pc:sldMk cId="1154502459" sldId="322"/>
            <ac:cxnSpMk id="42" creationId="{307EE52A-38DC-4C3A-B6A2-E6E491A6FED5}"/>
          </ac:cxnSpMkLst>
        </pc:cxnChg>
        <pc:cxnChg chg="mod">
          <ac:chgData name="محمد شحادة" userId="e8ee862e-999c-4318-a369-53de8b03ee9f" providerId="ADAL" clId="{1E4A9104-1ADE-4F2C-8FC6-A9307B5FAA0C}" dt="2021-05-31T07:31:36.914" v="873"/>
          <ac:cxnSpMkLst>
            <pc:docMk/>
            <pc:sldMk cId="1154502459" sldId="322"/>
            <ac:cxnSpMk id="43" creationId="{5C451DC6-72B6-48E0-AD1B-2803D7EAA313}"/>
          </ac:cxnSpMkLst>
        </pc:cxnChg>
        <pc:cxnChg chg="mod">
          <ac:chgData name="محمد شحادة" userId="e8ee862e-999c-4318-a369-53de8b03ee9f" providerId="ADAL" clId="{1E4A9104-1ADE-4F2C-8FC6-A9307B5FAA0C}" dt="2021-05-31T07:31:36.914" v="873"/>
          <ac:cxnSpMkLst>
            <pc:docMk/>
            <pc:sldMk cId="1154502459" sldId="322"/>
            <ac:cxnSpMk id="44" creationId="{FE5F2EE8-B98E-43D2-8039-62E34FE4682C}"/>
          </ac:cxnSpMkLst>
        </pc:cxnChg>
        <pc:cxnChg chg="mod">
          <ac:chgData name="محمد شحادة" userId="e8ee862e-999c-4318-a369-53de8b03ee9f" providerId="ADAL" clId="{1E4A9104-1ADE-4F2C-8FC6-A9307B5FAA0C}" dt="2021-05-31T07:31:36.914" v="873"/>
          <ac:cxnSpMkLst>
            <pc:docMk/>
            <pc:sldMk cId="1154502459" sldId="322"/>
            <ac:cxnSpMk id="54" creationId="{B3F50CA1-22FF-40E2-844D-95224FE09EE4}"/>
          </ac:cxnSpMkLst>
        </pc:cxnChg>
        <pc:cxnChg chg="mod">
          <ac:chgData name="محمد شحادة" userId="e8ee862e-999c-4318-a369-53de8b03ee9f" providerId="ADAL" clId="{1E4A9104-1ADE-4F2C-8FC6-A9307B5FAA0C}" dt="2021-05-31T07:31:36.914" v="873"/>
          <ac:cxnSpMkLst>
            <pc:docMk/>
            <pc:sldMk cId="1154502459" sldId="322"/>
            <ac:cxnSpMk id="56" creationId="{DE4594BE-2F43-4A4A-9FF2-039ED91624CA}"/>
          </ac:cxnSpMkLst>
        </pc:cxnChg>
        <pc:cxnChg chg="mod">
          <ac:chgData name="محمد شحادة" userId="e8ee862e-999c-4318-a369-53de8b03ee9f" providerId="ADAL" clId="{1E4A9104-1ADE-4F2C-8FC6-A9307B5FAA0C}" dt="2021-05-31T07:31:36.914" v="873"/>
          <ac:cxnSpMkLst>
            <pc:docMk/>
            <pc:sldMk cId="1154502459" sldId="322"/>
            <ac:cxnSpMk id="58" creationId="{669F8BDC-2600-42DE-8F2D-1E22703431B7}"/>
          </ac:cxnSpMkLst>
        </pc:cxnChg>
        <pc:cxnChg chg="mod">
          <ac:chgData name="محمد شحادة" userId="e8ee862e-999c-4318-a369-53de8b03ee9f" providerId="ADAL" clId="{1E4A9104-1ADE-4F2C-8FC6-A9307B5FAA0C}" dt="2021-05-31T07:31:36.914" v="873"/>
          <ac:cxnSpMkLst>
            <pc:docMk/>
            <pc:sldMk cId="1154502459" sldId="322"/>
            <ac:cxnSpMk id="60" creationId="{BA6AAED7-F502-4987-9F37-FC26428531C2}"/>
          </ac:cxnSpMkLst>
        </pc:cxnChg>
        <pc:cxnChg chg="add mod">
          <ac:chgData name="محمد شحادة" userId="e8ee862e-999c-4318-a369-53de8b03ee9f" providerId="ADAL" clId="{1E4A9104-1ADE-4F2C-8FC6-A9307B5FAA0C}" dt="2021-05-31T07:33:13.709" v="876"/>
          <ac:cxnSpMkLst>
            <pc:docMk/>
            <pc:sldMk cId="1154502459" sldId="322"/>
            <ac:cxnSpMk id="68" creationId="{2AEB9D90-C4DE-494D-B071-B3F65BA827A0}"/>
          </ac:cxnSpMkLst>
        </pc:cxnChg>
        <pc:cxnChg chg="del mod">
          <ac:chgData name="محمد شحادة" userId="e8ee862e-999c-4318-a369-53de8b03ee9f" providerId="ADAL" clId="{1E4A9104-1ADE-4F2C-8FC6-A9307B5FAA0C}" dt="2021-05-31T07:29:16.617" v="872" actId="478"/>
          <ac:cxnSpMkLst>
            <pc:docMk/>
            <pc:sldMk cId="1154502459" sldId="322"/>
            <ac:cxnSpMk id="116" creationId="{75DADFFC-7344-46C5-85B5-27F95ECA48C0}"/>
          </ac:cxnSpMkLst>
        </pc:cxnChg>
      </pc:sldChg>
      <pc:sldChg chg="addSp delSp modSp mod">
        <pc:chgData name="محمد شحادة" userId="e8ee862e-999c-4318-a369-53de8b03ee9f" providerId="ADAL" clId="{1E4A9104-1ADE-4F2C-8FC6-A9307B5FAA0C}" dt="2021-06-01T06:43:28.810" v="1028" actId="20577"/>
        <pc:sldMkLst>
          <pc:docMk/>
          <pc:sldMk cId="2126707325" sldId="323"/>
        </pc:sldMkLst>
        <pc:spChg chg="del">
          <ac:chgData name="محمد شحادة" userId="e8ee862e-999c-4318-a369-53de8b03ee9f" providerId="ADAL" clId="{1E4A9104-1ADE-4F2C-8FC6-A9307B5FAA0C}" dt="2021-05-29T10:46:48.802" v="245" actId="478"/>
          <ac:spMkLst>
            <pc:docMk/>
            <pc:sldMk cId="2126707325" sldId="323"/>
            <ac:spMk id="5" creationId="{11DBA019-B664-4620-A3B0-4BB30821D57D}"/>
          </ac:spMkLst>
        </pc:spChg>
        <pc:spChg chg="add mod">
          <ac:chgData name="محمد شحادة" userId="e8ee862e-999c-4318-a369-53de8b03ee9f" providerId="ADAL" clId="{1E4A9104-1ADE-4F2C-8FC6-A9307B5FAA0C}" dt="2021-05-29T10:46:52.390" v="247" actId="1076"/>
          <ac:spMkLst>
            <pc:docMk/>
            <pc:sldMk cId="2126707325" sldId="323"/>
            <ac:spMk id="7" creationId="{41CC6294-F610-4F46-98DD-78AA0E511E57}"/>
          </ac:spMkLst>
        </pc:spChg>
        <pc:spChg chg="mod">
          <ac:chgData name="محمد شحادة" userId="e8ee862e-999c-4318-a369-53de8b03ee9f" providerId="ADAL" clId="{1E4A9104-1ADE-4F2C-8FC6-A9307B5FAA0C}" dt="2021-06-01T06:43:28.810" v="1028" actId="20577"/>
          <ac:spMkLst>
            <pc:docMk/>
            <pc:sldMk cId="2126707325" sldId="323"/>
            <ac:spMk id="8" creationId="{548CED44-7A23-414D-B9C8-A7C8F6473FA1}"/>
          </ac:spMkLst>
        </pc:spChg>
        <pc:graphicFrameChg chg="mod modGraphic">
          <ac:chgData name="محمد شحادة" userId="e8ee862e-999c-4318-a369-53de8b03ee9f" providerId="ADAL" clId="{1E4A9104-1ADE-4F2C-8FC6-A9307B5FAA0C}" dt="2021-05-29T13:38:01.614" v="688" actId="2711"/>
          <ac:graphicFrameMkLst>
            <pc:docMk/>
            <pc:sldMk cId="2126707325" sldId="323"/>
            <ac:graphicFrameMk id="3" creationId="{00000000-0000-0000-0000-000000000000}"/>
          </ac:graphicFrameMkLst>
        </pc:graphicFrameChg>
      </pc:sldChg>
      <pc:sldChg chg="addSp delSp modSp new del mod">
        <pc:chgData name="محمد شحادة" userId="e8ee862e-999c-4318-a369-53de8b03ee9f" providerId="ADAL" clId="{1E4A9104-1ADE-4F2C-8FC6-A9307B5FAA0C}" dt="2021-05-29T13:50:33.893" v="739" actId="47"/>
        <pc:sldMkLst>
          <pc:docMk/>
          <pc:sldMk cId="2513490945" sldId="324"/>
        </pc:sldMkLst>
        <pc:spChg chg="del">
          <ac:chgData name="محمد شحادة" userId="e8ee862e-999c-4318-a369-53de8b03ee9f" providerId="ADAL" clId="{1E4A9104-1ADE-4F2C-8FC6-A9307B5FAA0C}" dt="2021-05-29T13:12:09.610" v="605" actId="478"/>
          <ac:spMkLst>
            <pc:docMk/>
            <pc:sldMk cId="2513490945" sldId="324"/>
            <ac:spMk id="3" creationId="{9DD276DB-7A1C-4A9E-8A62-FAFB4A7EED9B}"/>
          </ac:spMkLst>
        </pc:spChg>
        <pc:spChg chg="add del">
          <ac:chgData name="محمد شحادة" userId="e8ee862e-999c-4318-a369-53de8b03ee9f" providerId="ADAL" clId="{1E4A9104-1ADE-4F2C-8FC6-A9307B5FAA0C}" dt="2021-05-29T13:12:23.288" v="610" actId="22"/>
          <ac:spMkLst>
            <pc:docMk/>
            <pc:sldMk cId="2513490945" sldId="324"/>
            <ac:spMk id="6" creationId="{A636B697-5993-42BF-8D0E-A2F681FB4722}"/>
          </ac:spMkLst>
        </pc:spChg>
        <pc:graphicFrameChg chg="add del mod">
          <ac:chgData name="محمد شحادة" userId="e8ee862e-999c-4318-a369-53de8b03ee9f" providerId="ADAL" clId="{1E4A9104-1ADE-4F2C-8FC6-A9307B5FAA0C}" dt="2021-05-29T13:12:15.765" v="607"/>
          <ac:graphicFrameMkLst>
            <pc:docMk/>
            <pc:sldMk cId="2513490945" sldId="324"/>
            <ac:graphicFrameMk id="4" creationId="{6106B533-2262-48A3-9DA1-B87E51E19450}"/>
          </ac:graphicFrameMkLst>
        </pc:graphicFrameChg>
      </pc:sldChg>
      <pc:sldChg chg="addSp delSp modSp new del mod">
        <pc:chgData name="محمد شحادة" userId="e8ee862e-999c-4318-a369-53de8b03ee9f" providerId="ADAL" clId="{1E4A9104-1ADE-4F2C-8FC6-A9307B5FAA0C}" dt="2021-05-29T13:31:24.598" v="664" actId="47"/>
        <pc:sldMkLst>
          <pc:docMk/>
          <pc:sldMk cId="31655490" sldId="325"/>
        </pc:sldMkLst>
        <pc:graphicFrameChg chg="add del mod">
          <ac:chgData name="محمد شحادة" userId="e8ee862e-999c-4318-a369-53de8b03ee9f" providerId="ADAL" clId="{1E4A9104-1ADE-4F2C-8FC6-A9307B5FAA0C}" dt="2021-05-29T13:29:54.253" v="643" actId="478"/>
          <ac:graphicFrameMkLst>
            <pc:docMk/>
            <pc:sldMk cId="31655490" sldId="325"/>
            <ac:graphicFrameMk id="2" creationId="{0BD4D540-5F57-4C2F-8F33-5FD669B22111}"/>
          </ac:graphicFrameMkLst>
        </pc:graphicFrameChg>
        <pc:graphicFrameChg chg="add del mod">
          <ac:chgData name="محمد شحادة" userId="e8ee862e-999c-4318-a369-53de8b03ee9f" providerId="ADAL" clId="{1E4A9104-1ADE-4F2C-8FC6-A9307B5FAA0C}" dt="2021-05-29T13:30:26.315" v="648" actId="478"/>
          <ac:graphicFrameMkLst>
            <pc:docMk/>
            <pc:sldMk cId="31655490" sldId="325"/>
            <ac:graphicFrameMk id="3" creationId="{7F2E6E5F-42BE-4E16-A7F2-72CABBF2350A}"/>
          </ac:graphicFrameMkLst>
        </pc:graphicFrameChg>
        <pc:graphicFrameChg chg="add mod">
          <ac:chgData name="محمد شحادة" userId="e8ee862e-999c-4318-a369-53de8b03ee9f" providerId="ADAL" clId="{1E4A9104-1ADE-4F2C-8FC6-A9307B5FAA0C}" dt="2021-05-29T13:30:30.271" v="649"/>
          <ac:graphicFrameMkLst>
            <pc:docMk/>
            <pc:sldMk cId="31655490" sldId="325"/>
            <ac:graphicFrameMk id="4" creationId="{7DE02A54-B608-414E-8E7E-9496FF24FF38}"/>
          </ac:graphicFrameMkLst>
        </pc:graphicFrameChg>
      </pc:sldChg>
      <pc:sldChg chg="addSp modSp new del">
        <pc:chgData name="محمد شحادة" userId="e8ee862e-999c-4318-a369-53de8b03ee9f" providerId="ADAL" clId="{1E4A9104-1ADE-4F2C-8FC6-A9307B5FAA0C}" dt="2021-05-29T13:31:18.552" v="663" actId="47"/>
        <pc:sldMkLst>
          <pc:docMk/>
          <pc:sldMk cId="1542501512" sldId="326"/>
        </pc:sldMkLst>
        <pc:graphicFrameChg chg="add mod">
          <ac:chgData name="محمد شحادة" userId="e8ee862e-999c-4318-a369-53de8b03ee9f" providerId="ADAL" clId="{1E4A9104-1ADE-4F2C-8FC6-A9307B5FAA0C}" dt="2021-05-29T13:31:15.402" v="662"/>
          <ac:graphicFrameMkLst>
            <pc:docMk/>
            <pc:sldMk cId="1542501512" sldId="326"/>
            <ac:graphicFrameMk id="2" creationId="{5B5D370D-7389-452D-AC8B-FD81D455A8DF}"/>
          </ac:graphicFrameMkLst>
        </pc:graphicFrameChg>
      </pc:sldChg>
      <pc:sldChg chg="addSp modSp new del">
        <pc:chgData name="محمد شحادة" userId="e8ee862e-999c-4318-a369-53de8b03ee9f" providerId="ADAL" clId="{1E4A9104-1ADE-4F2C-8FC6-A9307B5FAA0C}" dt="2021-05-29T13:31:08.661" v="659" actId="47"/>
        <pc:sldMkLst>
          <pc:docMk/>
          <pc:sldMk cId="2548788710" sldId="326"/>
        </pc:sldMkLst>
        <pc:graphicFrameChg chg="add mod">
          <ac:chgData name="محمد شحادة" userId="e8ee862e-999c-4318-a369-53de8b03ee9f" providerId="ADAL" clId="{1E4A9104-1ADE-4F2C-8FC6-A9307B5FAA0C}" dt="2021-05-29T13:31:04.646" v="658"/>
          <ac:graphicFrameMkLst>
            <pc:docMk/>
            <pc:sldMk cId="2548788710" sldId="326"/>
            <ac:graphicFrameMk id="2" creationId="{2CC9729C-0063-441B-BB6D-FC1504BD9577}"/>
          </ac:graphicFrameMkLst>
        </pc:graphicFrameChg>
      </pc:sldChg>
    </pc:docChg>
  </pc:docChgLst>
  <pc:docChgLst>
    <pc:chgData name="محمد أبو فضة" userId="6c261e62-7b65-44c4-a9e3-dd3f26d378ea" providerId="ADAL" clId="{A8394A5C-CCCA-4033-B7A4-FA1DEE8B121F}"/>
    <pc:docChg chg="undo custSel modSld">
      <pc:chgData name="محمد أبو فضة" userId="6c261e62-7b65-44c4-a9e3-dd3f26d378ea" providerId="ADAL" clId="{A8394A5C-CCCA-4033-B7A4-FA1DEE8B121F}" dt="2023-08-15T10:19:43.527" v="92" actId="20577"/>
      <pc:docMkLst>
        <pc:docMk/>
      </pc:docMkLst>
      <pc:sldChg chg="modSp mod">
        <pc:chgData name="محمد أبو فضة" userId="6c261e62-7b65-44c4-a9e3-dd3f26d378ea" providerId="ADAL" clId="{A8394A5C-CCCA-4033-B7A4-FA1DEE8B121F}" dt="2023-08-15T10:14:56.488" v="3" actId="20577"/>
        <pc:sldMkLst>
          <pc:docMk/>
          <pc:sldMk cId="1003133944" sldId="311"/>
        </pc:sldMkLst>
        <pc:spChg chg="mod">
          <ac:chgData name="محمد أبو فضة" userId="6c261e62-7b65-44c4-a9e3-dd3f26d378ea" providerId="ADAL" clId="{A8394A5C-CCCA-4033-B7A4-FA1DEE8B121F}" dt="2023-08-15T10:14:56.488" v="3" actId="20577"/>
          <ac:spMkLst>
            <pc:docMk/>
            <pc:sldMk cId="1003133944" sldId="311"/>
            <ac:spMk id="10" creationId="{8E1C999D-8D83-4648-BF6A-336904DB9B10}"/>
          </ac:spMkLst>
        </pc:spChg>
      </pc:sldChg>
      <pc:sldChg chg="modSp mod">
        <pc:chgData name="محمد أبو فضة" userId="6c261e62-7b65-44c4-a9e3-dd3f26d378ea" providerId="ADAL" clId="{A8394A5C-CCCA-4033-B7A4-FA1DEE8B121F}" dt="2023-08-15T10:16:30.249" v="13" actId="20577"/>
        <pc:sldMkLst>
          <pc:docMk/>
          <pc:sldMk cId="1347556056" sldId="325"/>
        </pc:sldMkLst>
        <pc:spChg chg="mod">
          <ac:chgData name="محمد أبو فضة" userId="6c261e62-7b65-44c4-a9e3-dd3f26d378ea" providerId="ADAL" clId="{A8394A5C-CCCA-4033-B7A4-FA1DEE8B121F}" dt="2023-08-15T10:15:39.310" v="8"/>
          <ac:spMkLst>
            <pc:docMk/>
            <pc:sldMk cId="1347556056" sldId="325"/>
            <ac:spMk id="18" creationId="{9132887C-6C03-352D-8F78-1444B0457AA4}"/>
          </ac:spMkLst>
        </pc:spChg>
        <pc:spChg chg="mod">
          <ac:chgData name="محمد أبو فضة" userId="6c261e62-7b65-44c4-a9e3-dd3f26d378ea" providerId="ADAL" clId="{A8394A5C-CCCA-4033-B7A4-FA1DEE8B121F}" dt="2023-08-15T10:15:45.704" v="9"/>
          <ac:spMkLst>
            <pc:docMk/>
            <pc:sldMk cId="1347556056" sldId="325"/>
            <ac:spMk id="24" creationId="{B564C1F4-5EF3-7F96-2368-4E6449184EE0}"/>
          </ac:spMkLst>
        </pc:spChg>
        <pc:spChg chg="mod">
          <ac:chgData name="محمد أبو فضة" userId="6c261e62-7b65-44c4-a9e3-dd3f26d378ea" providerId="ADAL" clId="{A8394A5C-CCCA-4033-B7A4-FA1DEE8B121F}" dt="2023-08-15T10:15:52.526" v="10"/>
          <ac:spMkLst>
            <pc:docMk/>
            <pc:sldMk cId="1347556056" sldId="325"/>
            <ac:spMk id="31" creationId="{7F3C1D1E-89AE-6DA8-0CBB-DFF39A36326E}"/>
          </ac:spMkLst>
        </pc:spChg>
        <pc:spChg chg="mod">
          <ac:chgData name="محمد أبو فضة" userId="6c261e62-7b65-44c4-a9e3-dd3f26d378ea" providerId="ADAL" clId="{A8394A5C-CCCA-4033-B7A4-FA1DEE8B121F}" dt="2023-08-15T10:16:30.249" v="13" actId="20577"/>
          <ac:spMkLst>
            <pc:docMk/>
            <pc:sldMk cId="1347556056" sldId="325"/>
            <ac:spMk id="38" creationId="{D5930E23-9227-882C-0CAC-AAC83B66670C}"/>
          </ac:spMkLst>
        </pc:spChg>
        <pc:spChg chg="mod">
          <ac:chgData name="محمد أبو فضة" userId="6c261e62-7b65-44c4-a9e3-dd3f26d378ea" providerId="ADAL" clId="{A8394A5C-CCCA-4033-B7A4-FA1DEE8B121F}" dt="2023-08-15T10:15:07.250" v="7" actId="20577"/>
          <ac:spMkLst>
            <pc:docMk/>
            <pc:sldMk cId="1347556056" sldId="325"/>
            <ac:spMk id="41" creationId="{DA34CE1D-A09B-8CEE-2343-13F78298DD11}"/>
          </ac:spMkLst>
        </pc:spChg>
      </pc:sldChg>
      <pc:sldChg chg="modSp mod">
        <pc:chgData name="محمد أبو فضة" userId="6c261e62-7b65-44c4-a9e3-dd3f26d378ea" providerId="ADAL" clId="{A8394A5C-CCCA-4033-B7A4-FA1DEE8B121F}" dt="2023-08-15T10:18:51.832" v="33" actId="20577"/>
        <pc:sldMkLst>
          <pc:docMk/>
          <pc:sldMk cId="1548029045" sldId="326"/>
        </pc:sldMkLst>
        <pc:spChg chg="mod">
          <ac:chgData name="محمد أبو فضة" userId="6c261e62-7b65-44c4-a9e3-dd3f26d378ea" providerId="ADAL" clId="{A8394A5C-CCCA-4033-B7A4-FA1DEE8B121F}" dt="2023-08-15T10:18:51.832" v="33" actId="20577"/>
          <ac:spMkLst>
            <pc:docMk/>
            <pc:sldMk cId="1548029045" sldId="326"/>
            <ac:spMk id="41" creationId="{DA34CE1D-A09B-8CEE-2343-13F78298DD11}"/>
          </ac:spMkLst>
        </pc:spChg>
      </pc:sldChg>
      <pc:sldChg chg="modSp mod">
        <pc:chgData name="محمد أبو فضة" userId="6c261e62-7b65-44c4-a9e3-dd3f26d378ea" providerId="ADAL" clId="{A8394A5C-CCCA-4033-B7A4-FA1DEE8B121F}" dt="2023-08-15T10:18:57.928" v="38" actId="20577"/>
        <pc:sldMkLst>
          <pc:docMk/>
          <pc:sldMk cId="1615506556" sldId="327"/>
        </pc:sldMkLst>
        <pc:spChg chg="mod">
          <ac:chgData name="محمد أبو فضة" userId="6c261e62-7b65-44c4-a9e3-dd3f26d378ea" providerId="ADAL" clId="{A8394A5C-CCCA-4033-B7A4-FA1DEE8B121F}" dt="2023-08-15T10:18:57.928" v="38" actId="20577"/>
          <ac:spMkLst>
            <pc:docMk/>
            <pc:sldMk cId="1615506556" sldId="327"/>
            <ac:spMk id="41" creationId="{DA34CE1D-A09B-8CEE-2343-13F78298DD11}"/>
          </ac:spMkLst>
        </pc:spChg>
      </pc:sldChg>
      <pc:sldChg chg="modSp mod">
        <pc:chgData name="محمد أبو فضة" userId="6c261e62-7b65-44c4-a9e3-dd3f26d378ea" providerId="ADAL" clId="{A8394A5C-CCCA-4033-B7A4-FA1DEE8B121F}" dt="2023-08-15T10:19:02.740" v="43" actId="20577"/>
        <pc:sldMkLst>
          <pc:docMk/>
          <pc:sldMk cId="211807613" sldId="328"/>
        </pc:sldMkLst>
        <pc:spChg chg="mod">
          <ac:chgData name="محمد أبو فضة" userId="6c261e62-7b65-44c4-a9e3-dd3f26d378ea" providerId="ADAL" clId="{A8394A5C-CCCA-4033-B7A4-FA1DEE8B121F}" dt="2023-08-15T10:19:02.740" v="43" actId="20577"/>
          <ac:spMkLst>
            <pc:docMk/>
            <pc:sldMk cId="211807613" sldId="328"/>
            <ac:spMk id="41" creationId="{DA34CE1D-A09B-8CEE-2343-13F78298DD11}"/>
          </ac:spMkLst>
        </pc:spChg>
      </pc:sldChg>
      <pc:sldChg chg="modSp mod">
        <pc:chgData name="محمد أبو فضة" userId="6c261e62-7b65-44c4-a9e3-dd3f26d378ea" providerId="ADAL" clId="{A8394A5C-CCCA-4033-B7A4-FA1DEE8B121F}" dt="2023-08-15T10:19:08.346" v="48" actId="1076"/>
        <pc:sldMkLst>
          <pc:docMk/>
          <pc:sldMk cId="2517563226" sldId="329"/>
        </pc:sldMkLst>
        <pc:spChg chg="mod">
          <ac:chgData name="محمد أبو فضة" userId="6c261e62-7b65-44c4-a9e3-dd3f26d378ea" providerId="ADAL" clId="{A8394A5C-CCCA-4033-B7A4-FA1DEE8B121F}" dt="2023-08-15T10:19:07.457" v="47" actId="20577"/>
          <ac:spMkLst>
            <pc:docMk/>
            <pc:sldMk cId="2517563226" sldId="329"/>
            <ac:spMk id="41" creationId="{DA34CE1D-A09B-8CEE-2343-13F78298DD11}"/>
          </ac:spMkLst>
        </pc:spChg>
        <pc:picChg chg="mod">
          <ac:chgData name="محمد أبو فضة" userId="6c261e62-7b65-44c4-a9e3-dd3f26d378ea" providerId="ADAL" clId="{A8394A5C-CCCA-4033-B7A4-FA1DEE8B121F}" dt="2023-08-15T10:19:08.346" v="48" actId="1076"/>
          <ac:picMkLst>
            <pc:docMk/>
            <pc:sldMk cId="2517563226" sldId="329"/>
            <ac:picMk id="31" creationId="{E267FA6F-7947-BE21-C9E1-F8DAF84394A8}"/>
          </ac:picMkLst>
        </pc:picChg>
      </pc:sldChg>
      <pc:sldChg chg="modSp mod">
        <pc:chgData name="محمد أبو فضة" userId="6c261e62-7b65-44c4-a9e3-dd3f26d378ea" providerId="ADAL" clId="{A8394A5C-CCCA-4033-B7A4-FA1DEE8B121F}" dt="2023-08-15T10:19:10.885" v="52" actId="20577"/>
        <pc:sldMkLst>
          <pc:docMk/>
          <pc:sldMk cId="807967612" sldId="330"/>
        </pc:sldMkLst>
        <pc:spChg chg="mod">
          <ac:chgData name="محمد أبو فضة" userId="6c261e62-7b65-44c4-a9e3-dd3f26d378ea" providerId="ADAL" clId="{A8394A5C-CCCA-4033-B7A4-FA1DEE8B121F}" dt="2023-08-15T10:19:10.885" v="52" actId="20577"/>
          <ac:spMkLst>
            <pc:docMk/>
            <pc:sldMk cId="807967612" sldId="330"/>
            <ac:spMk id="41" creationId="{DA34CE1D-A09B-8CEE-2343-13F78298DD11}"/>
          </ac:spMkLst>
        </pc:spChg>
      </pc:sldChg>
      <pc:sldChg chg="modSp mod">
        <pc:chgData name="محمد أبو فضة" userId="6c261e62-7b65-44c4-a9e3-dd3f26d378ea" providerId="ADAL" clId="{A8394A5C-CCCA-4033-B7A4-FA1DEE8B121F}" dt="2023-08-15T10:19:14.468" v="56" actId="20577"/>
        <pc:sldMkLst>
          <pc:docMk/>
          <pc:sldMk cId="3968554762" sldId="331"/>
        </pc:sldMkLst>
        <pc:spChg chg="mod">
          <ac:chgData name="محمد أبو فضة" userId="6c261e62-7b65-44c4-a9e3-dd3f26d378ea" providerId="ADAL" clId="{A8394A5C-CCCA-4033-B7A4-FA1DEE8B121F}" dt="2023-08-15T10:19:14.468" v="56" actId="20577"/>
          <ac:spMkLst>
            <pc:docMk/>
            <pc:sldMk cId="3968554762" sldId="331"/>
            <ac:spMk id="41" creationId="{DA34CE1D-A09B-8CEE-2343-13F78298DD11}"/>
          </ac:spMkLst>
        </pc:spChg>
      </pc:sldChg>
      <pc:sldChg chg="modSp mod">
        <pc:chgData name="محمد أبو فضة" userId="6c261e62-7b65-44c4-a9e3-dd3f26d378ea" providerId="ADAL" clId="{A8394A5C-CCCA-4033-B7A4-FA1DEE8B121F}" dt="2023-08-15T10:19:17.569" v="60" actId="20577"/>
        <pc:sldMkLst>
          <pc:docMk/>
          <pc:sldMk cId="3552742682" sldId="332"/>
        </pc:sldMkLst>
        <pc:spChg chg="mod">
          <ac:chgData name="محمد أبو فضة" userId="6c261e62-7b65-44c4-a9e3-dd3f26d378ea" providerId="ADAL" clId="{A8394A5C-CCCA-4033-B7A4-FA1DEE8B121F}" dt="2023-08-15T10:19:17.569" v="60" actId="20577"/>
          <ac:spMkLst>
            <pc:docMk/>
            <pc:sldMk cId="3552742682" sldId="332"/>
            <ac:spMk id="41" creationId="{DA34CE1D-A09B-8CEE-2343-13F78298DD11}"/>
          </ac:spMkLst>
        </pc:spChg>
      </pc:sldChg>
      <pc:sldChg chg="modSp mod">
        <pc:chgData name="محمد أبو فضة" userId="6c261e62-7b65-44c4-a9e3-dd3f26d378ea" providerId="ADAL" clId="{A8394A5C-CCCA-4033-B7A4-FA1DEE8B121F}" dt="2023-08-15T10:19:20.597" v="64" actId="20577"/>
        <pc:sldMkLst>
          <pc:docMk/>
          <pc:sldMk cId="2594383473" sldId="333"/>
        </pc:sldMkLst>
        <pc:spChg chg="mod">
          <ac:chgData name="محمد أبو فضة" userId="6c261e62-7b65-44c4-a9e3-dd3f26d378ea" providerId="ADAL" clId="{A8394A5C-CCCA-4033-B7A4-FA1DEE8B121F}" dt="2023-08-15T10:19:20.597" v="64" actId="20577"/>
          <ac:spMkLst>
            <pc:docMk/>
            <pc:sldMk cId="2594383473" sldId="333"/>
            <ac:spMk id="41" creationId="{DA34CE1D-A09B-8CEE-2343-13F78298DD11}"/>
          </ac:spMkLst>
        </pc:spChg>
      </pc:sldChg>
      <pc:sldChg chg="modSp mod">
        <pc:chgData name="محمد أبو فضة" userId="6c261e62-7b65-44c4-a9e3-dd3f26d378ea" providerId="ADAL" clId="{A8394A5C-CCCA-4033-B7A4-FA1DEE8B121F}" dt="2023-08-15T10:19:23.930" v="68" actId="20577"/>
        <pc:sldMkLst>
          <pc:docMk/>
          <pc:sldMk cId="2933575588" sldId="334"/>
        </pc:sldMkLst>
        <pc:spChg chg="mod">
          <ac:chgData name="محمد أبو فضة" userId="6c261e62-7b65-44c4-a9e3-dd3f26d378ea" providerId="ADAL" clId="{A8394A5C-CCCA-4033-B7A4-FA1DEE8B121F}" dt="2023-08-15T10:19:23.930" v="68" actId="20577"/>
          <ac:spMkLst>
            <pc:docMk/>
            <pc:sldMk cId="2933575588" sldId="334"/>
            <ac:spMk id="41" creationId="{DA34CE1D-A09B-8CEE-2343-13F78298DD11}"/>
          </ac:spMkLst>
        </pc:spChg>
      </pc:sldChg>
      <pc:sldChg chg="modSp mod">
        <pc:chgData name="محمد أبو فضة" userId="6c261e62-7b65-44c4-a9e3-dd3f26d378ea" providerId="ADAL" clId="{A8394A5C-CCCA-4033-B7A4-FA1DEE8B121F}" dt="2023-08-15T10:19:27.053" v="72" actId="20577"/>
        <pc:sldMkLst>
          <pc:docMk/>
          <pc:sldMk cId="429834129" sldId="335"/>
        </pc:sldMkLst>
        <pc:spChg chg="mod">
          <ac:chgData name="محمد أبو فضة" userId="6c261e62-7b65-44c4-a9e3-dd3f26d378ea" providerId="ADAL" clId="{A8394A5C-CCCA-4033-B7A4-FA1DEE8B121F}" dt="2023-08-15T10:19:27.053" v="72" actId="20577"/>
          <ac:spMkLst>
            <pc:docMk/>
            <pc:sldMk cId="429834129" sldId="335"/>
            <ac:spMk id="41" creationId="{DA34CE1D-A09B-8CEE-2343-13F78298DD11}"/>
          </ac:spMkLst>
        </pc:spChg>
      </pc:sldChg>
      <pc:sldChg chg="modSp mod">
        <pc:chgData name="محمد أبو فضة" userId="6c261e62-7b65-44c4-a9e3-dd3f26d378ea" providerId="ADAL" clId="{A8394A5C-CCCA-4033-B7A4-FA1DEE8B121F}" dt="2023-08-15T10:19:30.379" v="76" actId="20577"/>
        <pc:sldMkLst>
          <pc:docMk/>
          <pc:sldMk cId="675527611" sldId="336"/>
        </pc:sldMkLst>
        <pc:spChg chg="mod">
          <ac:chgData name="محمد أبو فضة" userId="6c261e62-7b65-44c4-a9e3-dd3f26d378ea" providerId="ADAL" clId="{A8394A5C-CCCA-4033-B7A4-FA1DEE8B121F}" dt="2023-08-15T10:19:30.379" v="76" actId="20577"/>
          <ac:spMkLst>
            <pc:docMk/>
            <pc:sldMk cId="675527611" sldId="336"/>
            <ac:spMk id="41" creationId="{DA34CE1D-A09B-8CEE-2343-13F78298DD11}"/>
          </ac:spMkLst>
        </pc:spChg>
      </pc:sldChg>
      <pc:sldChg chg="modSp mod">
        <pc:chgData name="محمد أبو فضة" userId="6c261e62-7b65-44c4-a9e3-dd3f26d378ea" providerId="ADAL" clId="{A8394A5C-CCCA-4033-B7A4-FA1DEE8B121F}" dt="2023-08-15T10:19:34.034" v="80" actId="20577"/>
        <pc:sldMkLst>
          <pc:docMk/>
          <pc:sldMk cId="2367032005" sldId="337"/>
        </pc:sldMkLst>
        <pc:spChg chg="mod">
          <ac:chgData name="محمد أبو فضة" userId="6c261e62-7b65-44c4-a9e3-dd3f26d378ea" providerId="ADAL" clId="{A8394A5C-CCCA-4033-B7A4-FA1DEE8B121F}" dt="2023-08-15T10:19:34.034" v="80" actId="20577"/>
          <ac:spMkLst>
            <pc:docMk/>
            <pc:sldMk cId="2367032005" sldId="337"/>
            <ac:spMk id="41" creationId="{DA34CE1D-A09B-8CEE-2343-13F78298DD11}"/>
          </ac:spMkLst>
        </pc:spChg>
      </pc:sldChg>
      <pc:sldChg chg="modSp mod">
        <pc:chgData name="محمد أبو فضة" userId="6c261e62-7b65-44c4-a9e3-dd3f26d378ea" providerId="ADAL" clId="{A8394A5C-CCCA-4033-B7A4-FA1DEE8B121F}" dt="2023-08-15T10:19:37.454" v="84" actId="20577"/>
        <pc:sldMkLst>
          <pc:docMk/>
          <pc:sldMk cId="3910123659" sldId="338"/>
        </pc:sldMkLst>
        <pc:spChg chg="mod">
          <ac:chgData name="محمد أبو فضة" userId="6c261e62-7b65-44c4-a9e3-dd3f26d378ea" providerId="ADAL" clId="{A8394A5C-CCCA-4033-B7A4-FA1DEE8B121F}" dt="2023-08-15T10:19:37.454" v="84" actId="20577"/>
          <ac:spMkLst>
            <pc:docMk/>
            <pc:sldMk cId="3910123659" sldId="338"/>
            <ac:spMk id="41" creationId="{DA34CE1D-A09B-8CEE-2343-13F78298DD11}"/>
          </ac:spMkLst>
        </pc:spChg>
      </pc:sldChg>
      <pc:sldChg chg="modSp mod">
        <pc:chgData name="محمد أبو فضة" userId="6c261e62-7b65-44c4-a9e3-dd3f26d378ea" providerId="ADAL" clId="{A8394A5C-CCCA-4033-B7A4-FA1DEE8B121F}" dt="2023-08-15T10:19:43.527" v="92" actId="20577"/>
        <pc:sldMkLst>
          <pc:docMk/>
          <pc:sldMk cId="1348228683" sldId="339"/>
        </pc:sldMkLst>
        <pc:spChg chg="mod">
          <ac:chgData name="محمد أبو فضة" userId="6c261e62-7b65-44c4-a9e3-dd3f26d378ea" providerId="ADAL" clId="{A8394A5C-CCCA-4033-B7A4-FA1DEE8B121F}" dt="2023-08-15T10:19:43.527" v="92" actId="20577"/>
          <ac:spMkLst>
            <pc:docMk/>
            <pc:sldMk cId="1348228683" sldId="339"/>
            <ac:spMk id="41" creationId="{DA34CE1D-A09B-8CEE-2343-13F78298DD11}"/>
          </ac:spMkLst>
        </pc:spChg>
      </pc:sldChg>
      <pc:sldChg chg="modSp mod">
        <pc:chgData name="محمد أبو فضة" userId="6c261e62-7b65-44c4-a9e3-dd3f26d378ea" providerId="ADAL" clId="{A8394A5C-CCCA-4033-B7A4-FA1DEE8B121F}" dt="2023-08-15T10:19:40.507" v="88" actId="20577"/>
        <pc:sldMkLst>
          <pc:docMk/>
          <pc:sldMk cId="1474576598" sldId="340"/>
        </pc:sldMkLst>
        <pc:spChg chg="mod">
          <ac:chgData name="محمد أبو فضة" userId="6c261e62-7b65-44c4-a9e3-dd3f26d378ea" providerId="ADAL" clId="{A8394A5C-CCCA-4033-B7A4-FA1DEE8B121F}" dt="2023-08-15T10:19:40.507" v="88" actId="20577"/>
          <ac:spMkLst>
            <pc:docMk/>
            <pc:sldMk cId="1474576598" sldId="340"/>
            <ac:spMk id="41" creationId="{DA34CE1D-A09B-8CEE-2343-13F78298DD1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dda\Desktop\&#1605;&#1572;&#1578;&#1605;&#1585;%202023\Book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adda\Desktop\&#1605;&#1572;&#1578;&#1605;&#1585;%202023\Book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'Sheet1 (2)'!$C$2</c:f>
              <c:strCache>
                <c:ptCount val="1"/>
                <c:pt idx="0">
                  <c:v>نسبة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04-4414-AADE-180C73BA907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04-4414-AADE-180C73BA907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04-4414-AADE-180C73BA907F}"/>
              </c:ext>
            </c:extLst>
          </c:dPt>
          <c:dPt>
            <c:idx val="3"/>
            <c:invertIfNegative val="0"/>
            <c:bubble3D val="0"/>
            <c:spPr>
              <a:solidFill>
                <a:srgbClr val="78CD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D04-4414-AADE-180C73BA907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D04-4414-AADE-180C73BA907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D04-4414-AADE-180C73BA907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D04-4414-AADE-180C73BA907F}"/>
              </c:ext>
            </c:extLst>
          </c:dPt>
          <c:dLbls>
            <c:dLbl>
              <c:idx val="0"/>
              <c:layout>
                <c:manualLayout>
                  <c:x val="1.5060717817528711E-3"/>
                  <c:y val="-0.409109341345419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04-4414-AADE-180C73BA907F}"/>
                </c:ext>
              </c:extLst>
            </c:dLbl>
            <c:dLbl>
              <c:idx val="1"/>
              <c:layout>
                <c:manualLayout>
                  <c:x val="1.5060717817528572E-3"/>
                  <c:y val="-0.306942649330598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04-4414-AADE-180C73BA907F}"/>
                </c:ext>
              </c:extLst>
            </c:dLbl>
            <c:dLbl>
              <c:idx val="2"/>
              <c:layout>
                <c:manualLayout>
                  <c:x val="2.7144868570333491E-3"/>
                  <c:y val="-0.313760176766399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04-4414-AADE-180C73BA907F}"/>
                </c:ext>
              </c:extLst>
            </c:dLbl>
            <c:dLbl>
              <c:idx val="3"/>
              <c:layout>
                <c:manualLayout>
                  <c:x val="1.2716226547823768E-3"/>
                  <c:y val="-0.291254667879239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04-4414-AADE-180C73BA907F}"/>
                </c:ext>
              </c:extLst>
            </c:dLbl>
            <c:dLbl>
              <c:idx val="4"/>
              <c:layout>
                <c:manualLayout>
                  <c:x val="0"/>
                  <c:y val="-0.387067950153540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04-4414-AADE-180C73BA907F}"/>
                </c:ext>
              </c:extLst>
            </c:dLbl>
            <c:dLbl>
              <c:idx val="5"/>
              <c:layout>
                <c:manualLayout>
                  <c:x val="1.506071781752885E-3"/>
                  <c:y val="-0.367779678838588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04-4414-AADE-180C73BA907F}"/>
                </c:ext>
              </c:extLst>
            </c:dLbl>
            <c:dLbl>
              <c:idx val="6"/>
              <c:layout>
                <c:manualLayout>
                  <c:x val="6.332616783118429E-5"/>
                  <c:y val="-0.385929017744742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04-4414-AADE-180C73BA9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J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(2)'!$B$3:$B$9</c:f>
              <c:strCache>
                <c:ptCount val="7"/>
                <c:pt idx="0">
                  <c:v>العلمي</c:v>
                </c:pt>
                <c:pt idx="1">
                  <c:v>الادبي</c:v>
                </c:pt>
                <c:pt idx="2">
                  <c:v>الشرعي</c:v>
                </c:pt>
                <c:pt idx="3">
                  <c:v>الصناعي</c:v>
                </c:pt>
                <c:pt idx="4">
                  <c:v>الزراعي</c:v>
                </c:pt>
                <c:pt idx="5">
                  <c:v>الفندقي</c:v>
                </c:pt>
                <c:pt idx="6">
                  <c:v>الاقتصاد المنزلي</c:v>
                </c:pt>
              </c:strCache>
            </c:strRef>
          </c:cat>
          <c:val>
            <c:numRef>
              <c:f>'Sheet1 (2)'!$C$3:$C$9</c:f>
              <c:numCache>
                <c:formatCode>0.0%</c:formatCode>
                <c:ptCount val="7"/>
                <c:pt idx="0">
                  <c:v>0.75357033090871839</c:v>
                </c:pt>
                <c:pt idx="1">
                  <c:v>0.55730010246917661</c:v>
                </c:pt>
                <c:pt idx="2">
                  <c:v>0.5625</c:v>
                </c:pt>
                <c:pt idx="3">
                  <c:v>0.4785276073619632</c:v>
                </c:pt>
                <c:pt idx="4">
                  <c:v>0.68784700801974086</c:v>
                </c:pt>
                <c:pt idx="5">
                  <c:v>0.63869693978282327</c:v>
                </c:pt>
                <c:pt idx="6">
                  <c:v>0.6851885589360539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D04-4414-AADE-180C73BA9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817504"/>
        <c:axId val="645530384"/>
      </c:barChart>
      <c:catAx>
        <c:axId val="17581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JO"/>
          </a:p>
        </c:txPr>
        <c:crossAx val="645530384"/>
        <c:crosses val="autoZero"/>
        <c:auto val="1"/>
        <c:lblAlgn val="ctr"/>
        <c:lblOffset val="100"/>
        <c:noMultiLvlLbl val="0"/>
      </c:catAx>
      <c:valAx>
        <c:axId val="64553038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JO"/>
          </a:p>
        </c:txPr>
        <c:crossAx val="17581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ar-J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'Sheet1 (3)'!$C$2</c:f>
              <c:strCache>
                <c:ptCount val="1"/>
                <c:pt idx="0">
                  <c:v>نسبة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13-4244-9644-80F285B24C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13-4244-9644-80F285B24C7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13-4244-9644-80F285B24C71}"/>
              </c:ext>
            </c:extLst>
          </c:dPt>
          <c:dPt>
            <c:idx val="3"/>
            <c:invertIfNegative val="0"/>
            <c:bubble3D val="0"/>
            <c:spPr>
              <a:solidFill>
                <a:srgbClr val="78CD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13-4244-9644-80F285B24C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313-4244-9644-80F285B24C7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313-4244-9644-80F285B24C7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313-4244-9644-80F285B24C71}"/>
              </c:ext>
            </c:extLst>
          </c:dPt>
          <c:dLbls>
            <c:dLbl>
              <c:idx val="0"/>
              <c:layout>
                <c:manualLayout>
                  <c:x val="0"/>
                  <c:y val="-0.388240422411987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13-4244-9644-80F285B24C71}"/>
                </c:ext>
              </c:extLst>
            </c:dLbl>
            <c:dLbl>
              <c:idx val="1"/>
              <c:layout>
                <c:manualLayout>
                  <c:x val="-1.475203970180436E-3"/>
                  <c:y val="-0.304436003072965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13-4244-9644-80F285B24C71}"/>
                </c:ext>
              </c:extLst>
            </c:dLbl>
            <c:dLbl>
              <c:idx val="2"/>
              <c:layout>
                <c:manualLayout>
                  <c:x val="2.7145002596600559E-3"/>
                  <c:y val="-0.309122583268640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13-4244-9644-80F285B24C71}"/>
                </c:ext>
              </c:extLst>
            </c:dLbl>
            <c:dLbl>
              <c:idx val="3"/>
              <c:layout>
                <c:manualLayout>
                  <c:x val="2.7776608137886506E-3"/>
                  <c:y val="-0.263429571303587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13-4244-9644-80F285B24C71}"/>
                </c:ext>
              </c:extLst>
            </c:dLbl>
            <c:dLbl>
              <c:idx val="4"/>
              <c:layout>
                <c:manualLayout>
                  <c:x val="2.950407940360764E-3"/>
                  <c:y val="-0.352366903575688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13-4244-9644-80F285B24C71}"/>
                </c:ext>
              </c:extLst>
            </c:dLbl>
            <c:dLbl>
              <c:idx val="5"/>
              <c:layout>
                <c:manualLayout>
                  <c:x val="-1.4752039701805442E-3"/>
                  <c:y val="-0.280230533778890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13-4244-9644-80F285B24C71}"/>
                </c:ext>
              </c:extLst>
            </c:dLbl>
            <c:dLbl>
              <c:idx val="6"/>
              <c:layout>
                <c:manualLayout>
                  <c:x val="6.333600011228543E-5"/>
                  <c:y val="-0.362741365075844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13-4244-9644-80F285B24C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ar-J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(3)'!$B$3:$B$9</c:f>
              <c:strCache>
                <c:ptCount val="7"/>
                <c:pt idx="0">
                  <c:v>العلمي</c:v>
                </c:pt>
                <c:pt idx="1">
                  <c:v>الادبي</c:v>
                </c:pt>
                <c:pt idx="2">
                  <c:v>الشرعي</c:v>
                </c:pt>
                <c:pt idx="3">
                  <c:v>الصناعي</c:v>
                </c:pt>
                <c:pt idx="4">
                  <c:v>الزراعي</c:v>
                </c:pt>
                <c:pt idx="5">
                  <c:v>الفندقي</c:v>
                </c:pt>
                <c:pt idx="6">
                  <c:v>الاقتصاد المنزلي</c:v>
                </c:pt>
              </c:strCache>
            </c:strRef>
          </c:cat>
          <c:val>
            <c:numRef>
              <c:f>'Sheet1 (3)'!$C$3:$C$9</c:f>
              <c:numCache>
                <c:formatCode>0.0%</c:formatCode>
                <c:ptCount val="7"/>
                <c:pt idx="0">
                  <c:v>0.70031948881789141</c:v>
                </c:pt>
                <c:pt idx="1">
                  <c:v>0.56525482799622784</c:v>
                </c:pt>
                <c:pt idx="2">
                  <c:v>0.48809523809523808</c:v>
                </c:pt>
                <c:pt idx="3">
                  <c:v>0.46913002806361087</c:v>
                </c:pt>
                <c:pt idx="4">
                  <c:v>0.6215260232440627</c:v>
                </c:pt>
                <c:pt idx="5">
                  <c:v>0.48059701492537316</c:v>
                </c:pt>
                <c:pt idx="6">
                  <c:v>0.64470677837014467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313-4244-9644-80F285B24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817504"/>
        <c:axId val="645530384"/>
      </c:barChart>
      <c:catAx>
        <c:axId val="17581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JO"/>
          </a:p>
        </c:txPr>
        <c:crossAx val="645530384"/>
        <c:crosses val="autoZero"/>
        <c:auto val="1"/>
        <c:lblAlgn val="ctr"/>
        <c:lblOffset val="100"/>
        <c:noMultiLvlLbl val="0"/>
      </c:catAx>
      <c:valAx>
        <c:axId val="645530384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JO"/>
          </a:p>
        </c:txPr>
        <c:crossAx val="17581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ar-J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71925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1C38DB0-E149-4797-80DF-12FAAB6B7136}" type="datetimeFigureOut">
              <a:rPr lang="ar-JO" smtClean="0"/>
              <a:t>30/01/1445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971925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2A3EE8-A8DD-4B2B-ACC6-FA874A923DC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5305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6ADCE71-EE71-4913-9301-FA5663A5559B}" type="datetimeFigureOut">
              <a:rPr lang="ar-JO" smtClean="0"/>
              <a:t>30/01/1445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5700"/>
            <a:ext cx="5540375" cy="3116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44860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CF6E42A-61AB-4600-A09D-ADFF02FBCEB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318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1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75734" y="432011"/>
            <a:ext cx="11040533" cy="6985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3200" b="0">
                <a:solidFill>
                  <a:schemeClr val="bg2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Roboto Black"/>
                <a:cs typeface="Roboto Black"/>
              </a:defRPr>
            </a:lvl2pPr>
            <a:lvl3pPr>
              <a:defRPr>
                <a:latin typeface="Roboto Black"/>
                <a:cs typeface="Roboto Black"/>
              </a:defRPr>
            </a:lvl3pPr>
            <a:lvl4pPr>
              <a:defRPr>
                <a:latin typeface="Roboto Black"/>
                <a:cs typeface="Roboto Black"/>
              </a:defRPr>
            </a:lvl4pPr>
            <a:lvl5pPr>
              <a:defRPr>
                <a:latin typeface="Roboto Black"/>
                <a:cs typeface="Roboto Black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7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55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810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5071518"/>
            <a:ext cx="12192000" cy="1786482"/>
            <a:chOff x="0" y="5071518"/>
            <a:chExt cx="9144000" cy="1786482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0" y="5356934"/>
              <a:ext cx="9144000" cy="1501066"/>
            </a:xfrm>
            <a:custGeom>
              <a:avLst/>
              <a:gdLst>
                <a:gd name="connsiteX0" fmla="*/ 1438962 w 9144000"/>
                <a:gd name="connsiteY0" fmla="*/ 0 h 1501066"/>
                <a:gd name="connsiteX1" fmla="*/ 1660683 w 9144000"/>
                <a:gd name="connsiteY1" fmla="*/ 3589 h 1501066"/>
                <a:gd name="connsiteX2" fmla="*/ 1893332 w 9144000"/>
                <a:gd name="connsiteY2" fmla="*/ 17047 h 1501066"/>
                <a:gd name="connsiteX3" fmla="*/ 2139254 w 9144000"/>
                <a:gd name="connsiteY3" fmla="*/ 40375 h 1501066"/>
                <a:gd name="connsiteX4" fmla="*/ 2396887 w 9144000"/>
                <a:gd name="connsiteY4" fmla="*/ 74918 h 1501066"/>
                <a:gd name="connsiteX5" fmla="*/ 2667791 w 9144000"/>
                <a:gd name="connsiteY5" fmla="*/ 121573 h 1501066"/>
                <a:gd name="connsiteX6" fmla="*/ 2951188 w 9144000"/>
                <a:gd name="connsiteY6" fmla="*/ 180341 h 1501066"/>
                <a:gd name="connsiteX7" fmla="*/ 3247074 w 9144000"/>
                <a:gd name="connsiteY7" fmla="*/ 253465 h 1501066"/>
                <a:gd name="connsiteX8" fmla="*/ 3556234 w 9144000"/>
                <a:gd name="connsiteY8" fmla="*/ 340046 h 1501066"/>
                <a:gd name="connsiteX9" fmla="*/ 3878665 w 9144000"/>
                <a:gd name="connsiteY9" fmla="*/ 441881 h 1501066"/>
                <a:gd name="connsiteX10" fmla="*/ 4045736 w 9144000"/>
                <a:gd name="connsiteY10" fmla="*/ 499303 h 1501066"/>
                <a:gd name="connsiteX11" fmla="*/ 4210464 w 9144000"/>
                <a:gd name="connsiteY11" fmla="*/ 556276 h 1501066"/>
                <a:gd name="connsiteX12" fmla="*/ 4531334 w 9144000"/>
                <a:gd name="connsiteY12" fmla="*/ 663494 h 1501066"/>
                <a:gd name="connsiteX13" fmla="*/ 4844396 w 9144000"/>
                <a:gd name="connsiteY13" fmla="*/ 761739 h 1501066"/>
                <a:gd name="connsiteX14" fmla="*/ 5148872 w 9144000"/>
                <a:gd name="connsiteY14" fmla="*/ 852358 h 1501066"/>
                <a:gd name="connsiteX15" fmla="*/ 5444758 w 9144000"/>
                <a:gd name="connsiteY15" fmla="*/ 934454 h 1501066"/>
                <a:gd name="connsiteX16" fmla="*/ 5732057 w 9144000"/>
                <a:gd name="connsiteY16" fmla="*/ 1009372 h 1501066"/>
                <a:gd name="connsiteX17" fmla="*/ 6010770 w 9144000"/>
                <a:gd name="connsiteY17" fmla="*/ 1075766 h 1501066"/>
                <a:gd name="connsiteX18" fmla="*/ 6281675 w 9144000"/>
                <a:gd name="connsiteY18" fmla="*/ 1134982 h 1501066"/>
                <a:gd name="connsiteX19" fmla="*/ 6543991 w 9144000"/>
                <a:gd name="connsiteY19" fmla="*/ 1187470 h 1501066"/>
                <a:gd name="connsiteX20" fmla="*/ 6797720 w 9144000"/>
                <a:gd name="connsiteY20" fmla="*/ 1233228 h 1501066"/>
                <a:gd name="connsiteX21" fmla="*/ 7043642 w 9144000"/>
                <a:gd name="connsiteY21" fmla="*/ 1271360 h 1501066"/>
                <a:gd name="connsiteX22" fmla="*/ 7280977 w 9144000"/>
                <a:gd name="connsiteY22" fmla="*/ 1303660 h 1501066"/>
                <a:gd name="connsiteX23" fmla="*/ 7510504 w 9144000"/>
                <a:gd name="connsiteY23" fmla="*/ 1328782 h 1501066"/>
                <a:gd name="connsiteX24" fmla="*/ 7732224 w 9144000"/>
                <a:gd name="connsiteY24" fmla="*/ 1348521 h 1501066"/>
                <a:gd name="connsiteX25" fmla="*/ 7944576 w 9144000"/>
                <a:gd name="connsiteY25" fmla="*/ 1361082 h 1501066"/>
                <a:gd name="connsiteX26" fmla="*/ 8149120 w 9144000"/>
                <a:gd name="connsiteY26" fmla="*/ 1369157 h 1501066"/>
                <a:gd name="connsiteX27" fmla="*/ 8345857 w 9144000"/>
                <a:gd name="connsiteY27" fmla="*/ 1370951 h 1501066"/>
                <a:gd name="connsiteX28" fmla="*/ 8533227 w 9144000"/>
                <a:gd name="connsiteY28" fmla="*/ 1366914 h 1501066"/>
                <a:gd name="connsiteX29" fmla="*/ 8713570 w 9144000"/>
                <a:gd name="connsiteY29" fmla="*/ 1357941 h 1501066"/>
                <a:gd name="connsiteX30" fmla="*/ 8886105 w 9144000"/>
                <a:gd name="connsiteY30" fmla="*/ 1344483 h 1501066"/>
                <a:gd name="connsiteX31" fmla="*/ 9049273 w 9144000"/>
                <a:gd name="connsiteY31" fmla="*/ 1325641 h 1501066"/>
                <a:gd name="connsiteX32" fmla="*/ 9144000 w 9144000"/>
                <a:gd name="connsiteY32" fmla="*/ 1311489 h 1501066"/>
                <a:gd name="connsiteX33" fmla="*/ 9144000 w 9144000"/>
                <a:gd name="connsiteY33" fmla="*/ 1501066 h 1501066"/>
                <a:gd name="connsiteX34" fmla="*/ 0 w 9144000"/>
                <a:gd name="connsiteY34" fmla="*/ 1501066 h 1501066"/>
                <a:gd name="connsiteX35" fmla="*/ 0 w 9144000"/>
                <a:gd name="connsiteY35" fmla="*/ 249715 h 1501066"/>
                <a:gd name="connsiteX36" fmla="*/ 74289 w 9144000"/>
                <a:gd name="connsiteY36" fmla="*/ 221165 h 1501066"/>
                <a:gd name="connsiteX37" fmla="*/ 207010 w 9144000"/>
                <a:gd name="connsiteY37" fmla="*/ 176752 h 1501066"/>
                <a:gd name="connsiteX38" fmla="*/ 350659 w 9144000"/>
                <a:gd name="connsiteY38" fmla="*/ 135032 h 1501066"/>
                <a:gd name="connsiteX39" fmla="*/ 503677 w 9144000"/>
                <a:gd name="connsiteY39" fmla="*/ 97797 h 1501066"/>
                <a:gd name="connsiteX40" fmla="*/ 669187 w 9144000"/>
                <a:gd name="connsiteY40" fmla="*/ 65497 h 1501066"/>
                <a:gd name="connsiteX41" fmla="*/ 844846 w 9144000"/>
                <a:gd name="connsiteY41" fmla="*/ 38132 h 1501066"/>
                <a:gd name="connsiteX42" fmla="*/ 1031434 w 9144000"/>
                <a:gd name="connsiteY42" fmla="*/ 18393 h 1501066"/>
                <a:gd name="connsiteX43" fmla="*/ 1228952 w 9144000"/>
                <a:gd name="connsiteY43" fmla="*/ 5384 h 150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501066">
                  <a:moveTo>
                    <a:pt x="1438962" y="0"/>
                  </a:moveTo>
                  <a:lnTo>
                    <a:pt x="1660683" y="3589"/>
                  </a:lnTo>
                  <a:lnTo>
                    <a:pt x="1893332" y="17047"/>
                  </a:lnTo>
                  <a:lnTo>
                    <a:pt x="2139254" y="40375"/>
                  </a:lnTo>
                  <a:lnTo>
                    <a:pt x="2396887" y="74918"/>
                  </a:lnTo>
                  <a:lnTo>
                    <a:pt x="2667791" y="121573"/>
                  </a:lnTo>
                  <a:lnTo>
                    <a:pt x="2951188" y="180341"/>
                  </a:lnTo>
                  <a:lnTo>
                    <a:pt x="3247074" y="253465"/>
                  </a:lnTo>
                  <a:lnTo>
                    <a:pt x="3556234" y="340046"/>
                  </a:lnTo>
                  <a:lnTo>
                    <a:pt x="3878665" y="441881"/>
                  </a:lnTo>
                  <a:lnTo>
                    <a:pt x="4045736" y="499303"/>
                  </a:lnTo>
                  <a:lnTo>
                    <a:pt x="4210464" y="556276"/>
                  </a:lnTo>
                  <a:lnTo>
                    <a:pt x="4531334" y="663494"/>
                  </a:lnTo>
                  <a:lnTo>
                    <a:pt x="4844396" y="761739"/>
                  </a:lnTo>
                  <a:lnTo>
                    <a:pt x="5148872" y="852358"/>
                  </a:lnTo>
                  <a:lnTo>
                    <a:pt x="5444758" y="934454"/>
                  </a:lnTo>
                  <a:lnTo>
                    <a:pt x="5732057" y="1009372"/>
                  </a:lnTo>
                  <a:lnTo>
                    <a:pt x="6010770" y="1075766"/>
                  </a:lnTo>
                  <a:lnTo>
                    <a:pt x="6281675" y="1134982"/>
                  </a:lnTo>
                  <a:lnTo>
                    <a:pt x="6543991" y="1187470"/>
                  </a:lnTo>
                  <a:lnTo>
                    <a:pt x="6797720" y="1233228"/>
                  </a:lnTo>
                  <a:lnTo>
                    <a:pt x="7043642" y="1271360"/>
                  </a:lnTo>
                  <a:lnTo>
                    <a:pt x="7280977" y="1303660"/>
                  </a:lnTo>
                  <a:lnTo>
                    <a:pt x="7510504" y="1328782"/>
                  </a:lnTo>
                  <a:lnTo>
                    <a:pt x="7732224" y="1348521"/>
                  </a:lnTo>
                  <a:lnTo>
                    <a:pt x="7944576" y="1361082"/>
                  </a:lnTo>
                  <a:lnTo>
                    <a:pt x="8149120" y="1369157"/>
                  </a:lnTo>
                  <a:lnTo>
                    <a:pt x="8345857" y="1370951"/>
                  </a:lnTo>
                  <a:lnTo>
                    <a:pt x="8533227" y="1366914"/>
                  </a:lnTo>
                  <a:lnTo>
                    <a:pt x="8713570" y="1357941"/>
                  </a:lnTo>
                  <a:lnTo>
                    <a:pt x="8886105" y="1344483"/>
                  </a:lnTo>
                  <a:lnTo>
                    <a:pt x="9049273" y="1325641"/>
                  </a:lnTo>
                  <a:lnTo>
                    <a:pt x="9144000" y="1311489"/>
                  </a:lnTo>
                  <a:lnTo>
                    <a:pt x="9144000" y="1501066"/>
                  </a:lnTo>
                  <a:lnTo>
                    <a:pt x="0" y="1501066"/>
                  </a:lnTo>
                  <a:lnTo>
                    <a:pt x="0" y="249715"/>
                  </a:lnTo>
                  <a:lnTo>
                    <a:pt x="74289" y="221165"/>
                  </a:lnTo>
                  <a:lnTo>
                    <a:pt x="207010" y="176752"/>
                  </a:lnTo>
                  <a:lnTo>
                    <a:pt x="350659" y="135032"/>
                  </a:lnTo>
                  <a:lnTo>
                    <a:pt x="503677" y="97797"/>
                  </a:lnTo>
                  <a:lnTo>
                    <a:pt x="669187" y="65497"/>
                  </a:lnTo>
                  <a:lnTo>
                    <a:pt x="844846" y="38132"/>
                  </a:lnTo>
                  <a:lnTo>
                    <a:pt x="1031434" y="18393"/>
                  </a:lnTo>
                  <a:lnTo>
                    <a:pt x="1228952" y="5384"/>
                  </a:lnTo>
                  <a:close/>
                </a:path>
              </a:pathLst>
            </a:custGeom>
            <a:solidFill>
              <a:srgbClr val="830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0" y="5371743"/>
              <a:ext cx="9144000" cy="1486257"/>
            </a:xfrm>
            <a:custGeom>
              <a:avLst/>
              <a:gdLst>
                <a:gd name="connsiteX0" fmla="*/ 1438962 w 9144000"/>
                <a:gd name="connsiteY0" fmla="*/ 0 h 1486257"/>
                <a:gd name="connsiteX1" fmla="*/ 1660683 w 9144000"/>
                <a:gd name="connsiteY1" fmla="*/ 4041 h 1486257"/>
                <a:gd name="connsiteX2" fmla="*/ 1893332 w 9144000"/>
                <a:gd name="connsiteY2" fmla="*/ 16610 h 1486257"/>
                <a:gd name="connsiteX3" fmla="*/ 2139254 w 9144000"/>
                <a:gd name="connsiteY3" fmla="*/ 40852 h 1486257"/>
                <a:gd name="connsiteX4" fmla="*/ 2396887 w 9144000"/>
                <a:gd name="connsiteY4" fmla="*/ 74970 h 1486257"/>
                <a:gd name="connsiteX5" fmla="*/ 2667791 w 9144000"/>
                <a:gd name="connsiteY5" fmla="*/ 121658 h 1486257"/>
                <a:gd name="connsiteX6" fmla="*/ 2951188 w 9144000"/>
                <a:gd name="connsiteY6" fmla="*/ 180915 h 1486257"/>
                <a:gd name="connsiteX7" fmla="*/ 3247074 w 9144000"/>
                <a:gd name="connsiteY7" fmla="*/ 253191 h 1486257"/>
                <a:gd name="connsiteX8" fmla="*/ 3556234 w 9144000"/>
                <a:gd name="connsiteY8" fmla="*/ 340731 h 1486257"/>
                <a:gd name="connsiteX9" fmla="*/ 3878665 w 9144000"/>
                <a:gd name="connsiteY9" fmla="*/ 442636 h 1486257"/>
                <a:gd name="connsiteX10" fmla="*/ 4045736 w 9144000"/>
                <a:gd name="connsiteY10" fmla="*/ 500097 h 1486257"/>
                <a:gd name="connsiteX11" fmla="*/ 4210464 w 9144000"/>
                <a:gd name="connsiteY11" fmla="*/ 557110 h 1486257"/>
                <a:gd name="connsiteX12" fmla="*/ 4531334 w 9144000"/>
                <a:gd name="connsiteY12" fmla="*/ 665300 h 1486257"/>
                <a:gd name="connsiteX13" fmla="*/ 4844396 w 9144000"/>
                <a:gd name="connsiteY13" fmla="*/ 764511 h 1486257"/>
                <a:gd name="connsiteX14" fmla="*/ 5148872 w 9144000"/>
                <a:gd name="connsiteY14" fmla="*/ 856989 h 1486257"/>
                <a:gd name="connsiteX15" fmla="*/ 5444758 w 9144000"/>
                <a:gd name="connsiteY15" fmla="*/ 941835 h 1486257"/>
                <a:gd name="connsiteX16" fmla="*/ 5732057 w 9144000"/>
                <a:gd name="connsiteY16" fmla="*/ 1019498 h 1486257"/>
                <a:gd name="connsiteX17" fmla="*/ 6010770 w 9144000"/>
                <a:gd name="connsiteY17" fmla="*/ 1089979 h 1486257"/>
                <a:gd name="connsiteX18" fmla="*/ 6281675 w 9144000"/>
                <a:gd name="connsiteY18" fmla="*/ 1153276 h 1486257"/>
                <a:gd name="connsiteX19" fmla="*/ 6543991 w 9144000"/>
                <a:gd name="connsiteY19" fmla="*/ 1210289 h 1486257"/>
                <a:gd name="connsiteX20" fmla="*/ 6797720 w 9144000"/>
                <a:gd name="connsiteY20" fmla="*/ 1259670 h 1486257"/>
                <a:gd name="connsiteX21" fmla="*/ 7043642 w 9144000"/>
                <a:gd name="connsiteY21" fmla="*/ 1303216 h 1486257"/>
                <a:gd name="connsiteX22" fmla="*/ 7280977 w 9144000"/>
                <a:gd name="connsiteY22" fmla="*/ 1340476 h 1486257"/>
                <a:gd name="connsiteX23" fmla="*/ 7510504 w 9144000"/>
                <a:gd name="connsiteY23" fmla="*/ 1371003 h 1486257"/>
                <a:gd name="connsiteX24" fmla="*/ 7732224 w 9144000"/>
                <a:gd name="connsiteY24" fmla="*/ 1396142 h 1486257"/>
                <a:gd name="connsiteX25" fmla="*/ 7944576 w 9144000"/>
                <a:gd name="connsiteY25" fmla="*/ 1414997 h 1486257"/>
                <a:gd name="connsiteX26" fmla="*/ 8149120 w 9144000"/>
                <a:gd name="connsiteY26" fmla="*/ 1428015 h 1486257"/>
                <a:gd name="connsiteX27" fmla="*/ 8345857 w 9144000"/>
                <a:gd name="connsiteY27" fmla="*/ 1435647 h 1486257"/>
                <a:gd name="connsiteX28" fmla="*/ 8533227 w 9144000"/>
                <a:gd name="connsiteY28" fmla="*/ 1437443 h 1486257"/>
                <a:gd name="connsiteX29" fmla="*/ 8713570 w 9144000"/>
                <a:gd name="connsiteY29" fmla="*/ 1434300 h 1486257"/>
                <a:gd name="connsiteX30" fmla="*/ 8886105 w 9144000"/>
                <a:gd name="connsiteY30" fmla="*/ 1426669 h 1486257"/>
                <a:gd name="connsiteX31" fmla="*/ 9049273 w 9144000"/>
                <a:gd name="connsiteY31" fmla="*/ 1413201 h 1486257"/>
                <a:gd name="connsiteX32" fmla="*/ 9144000 w 9144000"/>
                <a:gd name="connsiteY32" fmla="*/ 1402035 h 1486257"/>
                <a:gd name="connsiteX33" fmla="*/ 9144000 w 9144000"/>
                <a:gd name="connsiteY33" fmla="*/ 1486257 h 1486257"/>
                <a:gd name="connsiteX34" fmla="*/ 0 w 9144000"/>
                <a:gd name="connsiteY34" fmla="*/ 1486257 h 1486257"/>
                <a:gd name="connsiteX35" fmla="*/ 0 w 9144000"/>
                <a:gd name="connsiteY35" fmla="*/ 248990 h 1486257"/>
                <a:gd name="connsiteX36" fmla="*/ 74289 w 9144000"/>
                <a:gd name="connsiteY36" fmla="*/ 220420 h 1486257"/>
                <a:gd name="connsiteX37" fmla="*/ 207010 w 9144000"/>
                <a:gd name="connsiteY37" fmla="*/ 175977 h 1486257"/>
                <a:gd name="connsiteX38" fmla="*/ 350659 w 9144000"/>
                <a:gd name="connsiteY38" fmla="*/ 134227 h 1486257"/>
                <a:gd name="connsiteX39" fmla="*/ 503677 w 9144000"/>
                <a:gd name="connsiteY39" fmla="*/ 97416 h 1486257"/>
                <a:gd name="connsiteX40" fmla="*/ 669187 w 9144000"/>
                <a:gd name="connsiteY40" fmla="*/ 65094 h 1486257"/>
                <a:gd name="connsiteX41" fmla="*/ 844846 w 9144000"/>
                <a:gd name="connsiteY41" fmla="*/ 38607 h 1486257"/>
                <a:gd name="connsiteX42" fmla="*/ 1031434 w 9144000"/>
                <a:gd name="connsiteY42" fmla="*/ 17957 h 1486257"/>
                <a:gd name="connsiteX43" fmla="*/ 1228952 w 9144000"/>
                <a:gd name="connsiteY43" fmla="*/ 4938 h 14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144000" h="1486257">
                  <a:moveTo>
                    <a:pt x="1438962" y="0"/>
                  </a:moveTo>
                  <a:lnTo>
                    <a:pt x="1660683" y="4041"/>
                  </a:lnTo>
                  <a:lnTo>
                    <a:pt x="1893332" y="16610"/>
                  </a:lnTo>
                  <a:lnTo>
                    <a:pt x="2139254" y="40852"/>
                  </a:lnTo>
                  <a:lnTo>
                    <a:pt x="2396887" y="74970"/>
                  </a:lnTo>
                  <a:lnTo>
                    <a:pt x="2667791" y="121658"/>
                  </a:lnTo>
                  <a:lnTo>
                    <a:pt x="2951188" y="180915"/>
                  </a:lnTo>
                  <a:lnTo>
                    <a:pt x="3247074" y="253191"/>
                  </a:lnTo>
                  <a:lnTo>
                    <a:pt x="3556234" y="340731"/>
                  </a:lnTo>
                  <a:lnTo>
                    <a:pt x="3878665" y="442636"/>
                  </a:lnTo>
                  <a:lnTo>
                    <a:pt x="4045736" y="500097"/>
                  </a:lnTo>
                  <a:lnTo>
                    <a:pt x="4210464" y="557110"/>
                  </a:lnTo>
                  <a:lnTo>
                    <a:pt x="4531334" y="665300"/>
                  </a:lnTo>
                  <a:lnTo>
                    <a:pt x="4844396" y="764511"/>
                  </a:lnTo>
                  <a:lnTo>
                    <a:pt x="5148872" y="856989"/>
                  </a:lnTo>
                  <a:lnTo>
                    <a:pt x="5444758" y="941835"/>
                  </a:lnTo>
                  <a:lnTo>
                    <a:pt x="5732057" y="1019498"/>
                  </a:lnTo>
                  <a:lnTo>
                    <a:pt x="6010770" y="1089979"/>
                  </a:lnTo>
                  <a:lnTo>
                    <a:pt x="6281675" y="1153276"/>
                  </a:lnTo>
                  <a:lnTo>
                    <a:pt x="6543991" y="1210289"/>
                  </a:lnTo>
                  <a:lnTo>
                    <a:pt x="6797720" y="1259670"/>
                  </a:lnTo>
                  <a:lnTo>
                    <a:pt x="7043642" y="1303216"/>
                  </a:lnTo>
                  <a:lnTo>
                    <a:pt x="7280977" y="1340476"/>
                  </a:lnTo>
                  <a:lnTo>
                    <a:pt x="7510504" y="1371003"/>
                  </a:lnTo>
                  <a:lnTo>
                    <a:pt x="7732224" y="1396142"/>
                  </a:lnTo>
                  <a:lnTo>
                    <a:pt x="7944576" y="1414997"/>
                  </a:lnTo>
                  <a:lnTo>
                    <a:pt x="8149120" y="1428015"/>
                  </a:lnTo>
                  <a:lnTo>
                    <a:pt x="8345857" y="1435647"/>
                  </a:lnTo>
                  <a:lnTo>
                    <a:pt x="8533227" y="1437443"/>
                  </a:lnTo>
                  <a:lnTo>
                    <a:pt x="8713570" y="1434300"/>
                  </a:lnTo>
                  <a:lnTo>
                    <a:pt x="8886105" y="1426669"/>
                  </a:lnTo>
                  <a:lnTo>
                    <a:pt x="9049273" y="1413201"/>
                  </a:lnTo>
                  <a:lnTo>
                    <a:pt x="9144000" y="1402035"/>
                  </a:lnTo>
                  <a:lnTo>
                    <a:pt x="9144000" y="1486257"/>
                  </a:lnTo>
                  <a:lnTo>
                    <a:pt x="0" y="1486257"/>
                  </a:lnTo>
                  <a:lnTo>
                    <a:pt x="0" y="248990"/>
                  </a:lnTo>
                  <a:lnTo>
                    <a:pt x="74289" y="220420"/>
                  </a:lnTo>
                  <a:lnTo>
                    <a:pt x="207010" y="175977"/>
                  </a:lnTo>
                  <a:lnTo>
                    <a:pt x="350659" y="134227"/>
                  </a:lnTo>
                  <a:lnTo>
                    <a:pt x="503677" y="97416"/>
                  </a:lnTo>
                  <a:lnTo>
                    <a:pt x="669187" y="65094"/>
                  </a:lnTo>
                  <a:lnTo>
                    <a:pt x="844846" y="38607"/>
                  </a:lnTo>
                  <a:lnTo>
                    <a:pt x="1031434" y="17957"/>
                  </a:lnTo>
                  <a:lnTo>
                    <a:pt x="1228952" y="4938"/>
                  </a:lnTo>
                  <a:close/>
                </a:path>
              </a:pathLst>
            </a:custGeom>
            <a:solidFill>
              <a:srgbClr val="BE1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0" y="5475408"/>
              <a:ext cx="7094292" cy="1382592"/>
            </a:xfrm>
            <a:custGeom>
              <a:avLst/>
              <a:gdLst>
                <a:gd name="connsiteX0" fmla="*/ 1440524 w 7094292"/>
                <a:gd name="connsiteY0" fmla="*/ 0 h 1382592"/>
                <a:gd name="connsiteX1" fmla="*/ 1661464 w 7094292"/>
                <a:gd name="connsiteY1" fmla="*/ 5385 h 1382592"/>
                <a:gd name="connsiteX2" fmla="*/ 1895675 w 7094292"/>
                <a:gd name="connsiteY2" fmla="*/ 20191 h 1382592"/>
                <a:gd name="connsiteX3" fmla="*/ 2140817 w 7094292"/>
                <a:gd name="connsiteY3" fmla="*/ 45318 h 1382592"/>
                <a:gd name="connsiteX4" fmla="*/ 2399230 w 7094292"/>
                <a:gd name="connsiteY4" fmla="*/ 80764 h 1382592"/>
                <a:gd name="connsiteX5" fmla="*/ 2668574 w 7094292"/>
                <a:gd name="connsiteY5" fmla="*/ 128774 h 1382592"/>
                <a:gd name="connsiteX6" fmla="*/ 2951969 w 7094292"/>
                <a:gd name="connsiteY6" fmla="*/ 188898 h 1382592"/>
                <a:gd name="connsiteX7" fmla="*/ 3248637 w 7094292"/>
                <a:gd name="connsiteY7" fmla="*/ 262483 h 1382592"/>
                <a:gd name="connsiteX8" fmla="*/ 3557796 w 7094292"/>
                <a:gd name="connsiteY8" fmla="*/ 349528 h 1382592"/>
                <a:gd name="connsiteX9" fmla="*/ 3881008 w 7094292"/>
                <a:gd name="connsiteY9" fmla="*/ 451829 h 1382592"/>
                <a:gd name="connsiteX10" fmla="*/ 4047298 w 7094292"/>
                <a:gd name="connsiteY10" fmla="*/ 509262 h 1382592"/>
                <a:gd name="connsiteX11" fmla="*/ 4211246 w 7094292"/>
                <a:gd name="connsiteY11" fmla="*/ 566694 h 1382592"/>
                <a:gd name="connsiteX12" fmla="*/ 4532896 w 7094292"/>
                <a:gd name="connsiteY12" fmla="*/ 675276 h 1382592"/>
                <a:gd name="connsiteX13" fmla="*/ 4845179 w 7094292"/>
                <a:gd name="connsiteY13" fmla="*/ 778026 h 1382592"/>
                <a:gd name="connsiteX14" fmla="*/ 5149654 w 7094292"/>
                <a:gd name="connsiteY14" fmla="*/ 873596 h 1382592"/>
                <a:gd name="connsiteX15" fmla="*/ 5445540 w 7094292"/>
                <a:gd name="connsiteY15" fmla="*/ 963334 h 1382592"/>
                <a:gd name="connsiteX16" fmla="*/ 5732058 w 7094292"/>
                <a:gd name="connsiteY16" fmla="*/ 1046790 h 1382592"/>
                <a:gd name="connsiteX17" fmla="*/ 6012332 w 7094292"/>
                <a:gd name="connsiteY17" fmla="*/ 1124413 h 1382592"/>
                <a:gd name="connsiteX18" fmla="*/ 6281675 w 7094292"/>
                <a:gd name="connsiteY18" fmla="*/ 1195306 h 1382592"/>
                <a:gd name="connsiteX19" fmla="*/ 6544772 w 7094292"/>
                <a:gd name="connsiteY19" fmla="*/ 1259917 h 1382592"/>
                <a:gd name="connsiteX20" fmla="*/ 6797721 w 7094292"/>
                <a:gd name="connsiteY20" fmla="*/ 1319593 h 1382592"/>
                <a:gd name="connsiteX21" fmla="*/ 7043643 w 7094292"/>
                <a:gd name="connsiteY21" fmla="*/ 1372538 h 1382592"/>
                <a:gd name="connsiteX22" fmla="*/ 7094292 w 7094292"/>
                <a:gd name="connsiteY22" fmla="*/ 1382592 h 1382592"/>
                <a:gd name="connsiteX23" fmla="*/ 0 w 7094292"/>
                <a:gd name="connsiteY23" fmla="*/ 1382592 h 1382592"/>
                <a:gd name="connsiteX24" fmla="*/ 0 w 7094292"/>
                <a:gd name="connsiteY24" fmla="*/ 232823 h 1382592"/>
                <a:gd name="connsiteX25" fmla="*/ 76632 w 7094292"/>
                <a:gd name="connsiteY25" fmla="*/ 205051 h 1382592"/>
                <a:gd name="connsiteX26" fmla="*/ 209353 w 7094292"/>
                <a:gd name="connsiteY26" fmla="*/ 162425 h 1382592"/>
                <a:gd name="connsiteX27" fmla="*/ 352222 w 7094292"/>
                <a:gd name="connsiteY27" fmla="*/ 122941 h 1382592"/>
                <a:gd name="connsiteX28" fmla="*/ 506021 w 7094292"/>
                <a:gd name="connsiteY28" fmla="*/ 87943 h 1382592"/>
                <a:gd name="connsiteX29" fmla="*/ 669968 w 7094292"/>
                <a:gd name="connsiteY29" fmla="*/ 57881 h 1382592"/>
                <a:gd name="connsiteX30" fmla="*/ 846408 w 7094292"/>
                <a:gd name="connsiteY30" fmla="*/ 33203 h 1382592"/>
                <a:gd name="connsiteX31" fmla="*/ 1032996 w 7094292"/>
                <a:gd name="connsiteY31" fmla="*/ 14358 h 1382592"/>
                <a:gd name="connsiteX32" fmla="*/ 1231295 w 7094292"/>
                <a:gd name="connsiteY32" fmla="*/ 3590 h 138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094292" h="1382592">
                  <a:moveTo>
                    <a:pt x="1440524" y="0"/>
                  </a:moveTo>
                  <a:lnTo>
                    <a:pt x="1661464" y="5385"/>
                  </a:lnTo>
                  <a:lnTo>
                    <a:pt x="1895675" y="20191"/>
                  </a:lnTo>
                  <a:lnTo>
                    <a:pt x="2140817" y="45318"/>
                  </a:lnTo>
                  <a:lnTo>
                    <a:pt x="2399230" y="80764"/>
                  </a:lnTo>
                  <a:lnTo>
                    <a:pt x="2668574" y="128774"/>
                  </a:lnTo>
                  <a:lnTo>
                    <a:pt x="2951969" y="188898"/>
                  </a:lnTo>
                  <a:lnTo>
                    <a:pt x="3248637" y="262483"/>
                  </a:lnTo>
                  <a:lnTo>
                    <a:pt x="3557796" y="349528"/>
                  </a:lnTo>
                  <a:lnTo>
                    <a:pt x="3881008" y="451829"/>
                  </a:lnTo>
                  <a:lnTo>
                    <a:pt x="4047298" y="509262"/>
                  </a:lnTo>
                  <a:lnTo>
                    <a:pt x="4211246" y="566694"/>
                  </a:lnTo>
                  <a:lnTo>
                    <a:pt x="4532896" y="675276"/>
                  </a:lnTo>
                  <a:lnTo>
                    <a:pt x="4845179" y="778026"/>
                  </a:lnTo>
                  <a:lnTo>
                    <a:pt x="5149654" y="873596"/>
                  </a:lnTo>
                  <a:lnTo>
                    <a:pt x="5445540" y="963334"/>
                  </a:lnTo>
                  <a:lnTo>
                    <a:pt x="5732058" y="1046790"/>
                  </a:lnTo>
                  <a:lnTo>
                    <a:pt x="6012332" y="1124413"/>
                  </a:lnTo>
                  <a:lnTo>
                    <a:pt x="6281675" y="1195306"/>
                  </a:lnTo>
                  <a:lnTo>
                    <a:pt x="6544772" y="1259917"/>
                  </a:lnTo>
                  <a:lnTo>
                    <a:pt x="6797721" y="1319593"/>
                  </a:lnTo>
                  <a:lnTo>
                    <a:pt x="7043643" y="1372538"/>
                  </a:lnTo>
                  <a:lnTo>
                    <a:pt x="7094292" y="1382592"/>
                  </a:lnTo>
                  <a:lnTo>
                    <a:pt x="0" y="1382592"/>
                  </a:lnTo>
                  <a:lnTo>
                    <a:pt x="0" y="232823"/>
                  </a:lnTo>
                  <a:lnTo>
                    <a:pt x="76632" y="205051"/>
                  </a:lnTo>
                  <a:lnTo>
                    <a:pt x="209353" y="162425"/>
                  </a:lnTo>
                  <a:lnTo>
                    <a:pt x="352222" y="122941"/>
                  </a:lnTo>
                  <a:lnTo>
                    <a:pt x="506021" y="87943"/>
                  </a:lnTo>
                  <a:lnTo>
                    <a:pt x="669968" y="57881"/>
                  </a:lnTo>
                  <a:lnTo>
                    <a:pt x="846408" y="33203"/>
                  </a:lnTo>
                  <a:lnTo>
                    <a:pt x="1032996" y="14358"/>
                  </a:lnTo>
                  <a:lnTo>
                    <a:pt x="1231295" y="359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80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0" y="5214226"/>
              <a:ext cx="9144000" cy="1297833"/>
            </a:xfrm>
            <a:custGeom>
              <a:avLst/>
              <a:gdLst>
                <a:gd name="connsiteX0" fmla="*/ 1167414 w 9144000"/>
                <a:gd name="connsiteY0" fmla="*/ 0 h 1297833"/>
                <a:gd name="connsiteX1" fmla="*/ 1376658 w 9144000"/>
                <a:gd name="connsiteY1" fmla="*/ 449 h 1297833"/>
                <a:gd name="connsiteX2" fmla="*/ 1598393 w 9144000"/>
                <a:gd name="connsiteY2" fmla="*/ 9424 h 1297833"/>
                <a:gd name="connsiteX3" fmla="*/ 1831841 w 9144000"/>
                <a:gd name="connsiteY3" fmla="*/ 26926 h 1297833"/>
                <a:gd name="connsiteX4" fmla="*/ 2079341 w 9144000"/>
                <a:gd name="connsiteY4" fmla="*/ 53403 h 1297833"/>
                <a:gd name="connsiteX5" fmla="*/ 2339334 w 9144000"/>
                <a:gd name="connsiteY5" fmla="*/ 89754 h 1297833"/>
                <a:gd name="connsiteX6" fmla="*/ 2613381 w 9144000"/>
                <a:gd name="connsiteY6" fmla="*/ 135977 h 1297833"/>
                <a:gd name="connsiteX7" fmla="*/ 2901481 w 9144000"/>
                <a:gd name="connsiteY7" fmla="*/ 193867 h 1297833"/>
                <a:gd name="connsiteX8" fmla="*/ 3202073 w 9144000"/>
                <a:gd name="connsiteY8" fmla="*/ 263426 h 1297833"/>
                <a:gd name="connsiteX9" fmla="*/ 3518281 w 9144000"/>
                <a:gd name="connsiteY9" fmla="*/ 345102 h 1297833"/>
                <a:gd name="connsiteX10" fmla="*/ 3848542 w 9144000"/>
                <a:gd name="connsiteY10" fmla="*/ 439791 h 1297833"/>
                <a:gd name="connsiteX11" fmla="*/ 4021090 w 9144000"/>
                <a:gd name="connsiteY11" fmla="*/ 493643 h 1297833"/>
                <a:gd name="connsiteX12" fmla="*/ 4207692 w 9144000"/>
                <a:gd name="connsiteY12" fmla="*/ 551534 h 1297833"/>
                <a:gd name="connsiteX13" fmla="*/ 4570745 w 9144000"/>
                <a:gd name="connsiteY13" fmla="*/ 659687 h 1297833"/>
                <a:gd name="connsiteX14" fmla="*/ 4918183 w 9144000"/>
                <a:gd name="connsiteY14" fmla="*/ 756621 h 1297833"/>
                <a:gd name="connsiteX15" fmla="*/ 5251567 w 9144000"/>
                <a:gd name="connsiteY15" fmla="*/ 843233 h 1297833"/>
                <a:gd name="connsiteX16" fmla="*/ 5570898 w 9144000"/>
                <a:gd name="connsiteY16" fmla="*/ 919972 h 1297833"/>
                <a:gd name="connsiteX17" fmla="*/ 5875394 w 9144000"/>
                <a:gd name="connsiteY17" fmla="*/ 986389 h 1297833"/>
                <a:gd name="connsiteX18" fmla="*/ 6168179 w 9144000"/>
                <a:gd name="connsiteY18" fmla="*/ 1044280 h 1297833"/>
                <a:gd name="connsiteX19" fmla="*/ 6447690 w 9144000"/>
                <a:gd name="connsiteY19" fmla="*/ 1092747 h 1297833"/>
                <a:gd name="connsiteX20" fmla="*/ 6715491 w 9144000"/>
                <a:gd name="connsiteY20" fmla="*/ 1132687 h 1297833"/>
                <a:gd name="connsiteX21" fmla="*/ 6969238 w 9144000"/>
                <a:gd name="connsiteY21" fmla="*/ 1164101 h 1297833"/>
                <a:gd name="connsiteX22" fmla="*/ 7213616 w 9144000"/>
                <a:gd name="connsiteY22" fmla="*/ 1187437 h 1297833"/>
                <a:gd name="connsiteX23" fmla="*/ 7445501 w 9144000"/>
                <a:gd name="connsiteY23" fmla="*/ 1203143 h 1297833"/>
                <a:gd name="connsiteX24" fmla="*/ 7666456 w 9144000"/>
                <a:gd name="connsiteY24" fmla="*/ 1211670 h 1297833"/>
                <a:gd name="connsiteX25" fmla="*/ 7876480 w 9144000"/>
                <a:gd name="connsiteY25" fmla="*/ 1213465 h 1297833"/>
                <a:gd name="connsiteX26" fmla="*/ 8077135 w 9144000"/>
                <a:gd name="connsiteY26" fmla="*/ 1208080 h 1297833"/>
                <a:gd name="connsiteX27" fmla="*/ 8268421 w 9144000"/>
                <a:gd name="connsiteY27" fmla="*/ 1196412 h 1297833"/>
                <a:gd name="connsiteX28" fmla="*/ 8448777 w 9144000"/>
                <a:gd name="connsiteY28" fmla="*/ 1179808 h 1297833"/>
                <a:gd name="connsiteX29" fmla="*/ 8622105 w 9144000"/>
                <a:gd name="connsiteY29" fmla="*/ 1156472 h 1297833"/>
                <a:gd name="connsiteX30" fmla="*/ 8786065 w 9144000"/>
                <a:gd name="connsiteY30" fmla="*/ 1128648 h 1297833"/>
                <a:gd name="connsiteX31" fmla="*/ 8941436 w 9144000"/>
                <a:gd name="connsiteY31" fmla="*/ 1095888 h 1297833"/>
                <a:gd name="connsiteX32" fmla="*/ 9089780 w 9144000"/>
                <a:gd name="connsiteY32" fmla="*/ 1058192 h 1297833"/>
                <a:gd name="connsiteX33" fmla="*/ 9144000 w 9144000"/>
                <a:gd name="connsiteY33" fmla="*/ 1042091 h 1297833"/>
                <a:gd name="connsiteX34" fmla="*/ 9144000 w 9144000"/>
                <a:gd name="connsiteY34" fmla="*/ 1193668 h 1297833"/>
                <a:gd name="connsiteX35" fmla="*/ 8996870 w 9144000"/>
                <a:gd name="connsiteY35" fmla="*/ 1222889 h 1297833"/>
                <a:gd name="connsiteX36" fmla="*/ 8839157 w 9144000"/>
                <a:gd name="connsiteY36" fmla="*/ 1248469 h 1297833"/>
                <a:gd name="connsiteX37" fmla="*/ 8672855 w 9144000"/>
                <a:gd name="connsiteY37" fmla="*/ 1268215 h 1297833"/>
                <a:gd name="connsiteX38" fmla="*/ 8496403 w 9144000"/>
                <a:gd name="connsiteY38" fmla="*/ 1283921 h 1297833"/>
                <a:gd name="connsiteX39" fmla="*/ 8312144 w 9144000"/>
                <a:gd name="connsiteY39" fmla="*/ 1293346 h 1297833"/>
                <a:gd name="connsiteX40" fmla="*/ 8117735 w 9144000"/>
                <a:gd name="connsiteY40" fmla="*/ 1297833 h 1297833"/>
                <a:gd name="connsiteX41" fmla="*/ 7913176 w 9144000"/>
                <a:gd name="connsiteY41" fmla="*/ 1296038 h 1297833"/>
                <a:gd name="connsiteX42" fmla="*/ 7697686 w 9144000"/>
                <a:gd name="connsiteY42" fmla="*/ 1287512 h 1297833"/>
                <a:gd name="connsiteX43" fmla="*/ 7473608 w 9144000"/>
                <a:gd name="connsiteY43" fmla="*/ 1272702 h 1297833"/>
                <a:gd name="connsiteX44" fmla="*/ 7237038 w 9144000"/>
                <a:gd name="connsiteY44" fmla="*/ 1250713 h 1297833"/>
                <a:gd name="connsiteX45" fmla="*/ 6989538 w 9144000"/>
                <a:gd name="connsiteY45" fmla="*/ 1221992 h 1297833"/>
                <a:gd name="connsiteX46" fmla="*/ 6731106 w 9144000"/>
                <a:gd name="connsiteY46" fmla="*/ 1184744 h 1297833"/>
                <a:gd name="connsiteX47" fmla="*/ 6460183 w 9144000"/>
                <a:gd name="connsiteY47" fmla="*/ 1139867 h 1297833"/>
                <a:gd name="connsiteX48" fmla="*/ 6176767 w 9144000"/>
                <a:gd name="connsiteY48" fmla="*/ 1087362 h 1297833"/>
                <a:gd name="connsiteX49" fmla="*/ 5882421 w 9144000"/>
                <a:gd name="connsiteY49" fmla="*/ 1025881 h 1297833"/>
                <a:gd name="connsiteX50" fmla="*/ 5574801 w 9144000"/>
                <a:gd name="connsiteY50" fmla="*/ 955424 h 1297833"/>
                <a:gd name="connsiteX51" fmla="*/ 5253128 w 9144000"/>
                <a:gd name="connsiteY51" fmla="*/ 876890 h 1297833"/>
                <a:gd name="connsiteX52" fmla="*/ 4918183 w 9144000"/>
                <a:gd name="connsiteY52" fmla="*/ 788034 h 1297833"/>
                <a:gd name="connsiteX53" fmla="*/ 4569183 w 9144000"/>
                <a:gd name="connsiteY53" fmla="*/ 689306 h 1297833"/>
                <a:gd name="connsiteX54" fmla="*/ 4207692 w 9144000"/>
                <a:gd name="connsiteY54" fmla="*/ 581602 h 1297833"/>
                <a:gd name="connsiteX55" fmla="*/ 4021090 w 9144000"/>
                <a:gd name="connsiteY55" fmla="*/ 522813 h 1297833"/>
                <a:gd name="connsiteX56" fmla="*/ 3848542 w 9144000"/>
                <a:gd name="connsiteY56" fmla="*/ 469410 h 1297833"/>
                <a:gd name="connsiteX57" fmla="*/ 3518281 w 9144000"/>
                <a:gd name="connsiteY57" fmla="*/ 376067 h 1297833"/>
                <a:gd name="connsiteX58" fmla="*/ 3202073 w 9144000"/>
                <a:gd name="connsiteY58" fmla="*/ 296635 h 1297833"/>
                <a:gd name="connsiteX59" fmla="*/ 2901481 w 9144000"/>
                <a:gd name="connsiteY59" fmla="*/ 229769 h 1297833"/>
                <a:gd name="connsiteX60" fmla="*/ 2613381 w 9144000"/>
                <a:gd name="connsiteY60" fmla="*/ 176366 h 1297833"/>
                <a:gd name="connsiteX61" fmla="*/ 2339334 w 9144000"/>
                <a:gd name="connsiteY61" fmla="*/ 135079 h 1297833"/>
                <a:gd name="connsiteX62" fmla="*/ 2079341 w 9144000"/>
                <a:gd name="connsiteY62" fmla="*/ 104563 h 1297833"/>
                <a:gd name="connsiteX63" fmla="*/ 1831841 w 9144000"/>
                <a:gd name="connsiteY63" fmla="*/ 84368 h 1297833"/>
                <a:gd name="connsiteX64" fmla="*/ 1598393 w 9144000"/>
                <a:gd name="connsiteY64" fmla="*/ 74047 h 1297833"/>
                <a:gd name="connsiteX65" fmla="*/ 1376658 w 9144000"/>
                <a:gd name="connsiteY65" fmla="*/ 72700 h 1297833"/>
                <a:gd name="connsiteX66" fmla="*/ 1167414 w 9144000"/>
                <a:gd name="connsiteY66" fmla="*/ 79881 h 1297833"/>
                <a:gd name="connsiteX67" fmla="*/ 970663 w 9144000"/>
                <a:gd name="connsiteY67" fmla="*/ 94241 h 1297833"/>
                <a:gd name="connsiteX68" fmla="*/ 785623 w 9144000"/>
                <a:gd name="connsiteY68" fmla="*/ 115333 h 1297833"/>
                <a:gd name="connsiteX69" fmla="*/ 612294 w 9144000"/>
                <a:gd name="connsiteY69" fmla="*/ 142708 h 1297833"/>
                <a:gd name="connsiteX70" fmla="*/ 450677 w 9144000"/>
                <a:gd name="connsiteY70" fmla="*/ 175019 h 1297833"/>
                <a:gd name="connsiteX71" fmla="*/ 299990 w 9144000"/>
                <a:gd name="connsiteY71" fmla="*/ 211818 h 1297833"/>
                <a:gd name="connsiteX72" fmla="*/ 160234 w 9144000"/>
                <a:gd name="connsiteY72" fmla="*/ 252656 h 1297833"/>
                <a:gd name="connsiteX73" fmla="*/ 31409 w 9144000"/>
                <a:gd name="connsiteY73" fmla="*/ 296635 h 1297833"/>
                <a:gd name="connsiteX74" fmla="*/ 0 w 9144000"/>
                <a:gd name="connsiteY74" fmla="*/ 308749 h 1297833"/>
                <a:gd name="connsiteX75" fmla="*/ 0 w 9144000"/>
                <a:gd name="connsiteY75" fmla="*/ 161990 h 1297833"/>
                <a:gd name="connsiteX76" fmla="*/ 31409 w 9144000"/>
                <a:gd name="connsiteY76" fmla="*/ 152132 h 1297833"/>
                <a:gd name="connsiteX77" fmla="*/ 160234 w 9144000"/>
                <a:gd name="connsiteY77" fmla="*/ 118026 h 1297833"/>
                <a:gd name="connsiteX78" fmla="*/ 299990 w 9144000"/>
                <a:gd name="connsiteY78" fmla="*/ 86612 h 1297833"/>
                <a:gd name="connsiteX79" fmla="*/ 450677 w 9144000"/>
                <a:gd name="connsiteY79" fmla="*/ 59237 h 1297833"/>
                <a:gd name="connsiteX80" fmla="*/ 612294 w 9144000"/>
                <a:gd name="connsiteY80" fmla="*/ 35902 h 1297833"/>
                <a:gd name="connsiteX81" fmla="*/ 785623 w 9144000"/>
                <a:gd name="connsiteY81" fmla="*/ 17951 h 1297833"/>
                <a:gd name="connsiteX82" fmla="*/ 970663 w 9144000"/>
                <a:gd name="connsiteY82" fmla="*/ 5834 h 129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9144000" h="1297833">
                  <a:moveTo>
                    <a:pt x="1167414" y="0"/>
                  </a:moveTo>
                  <a:lnTo>
                    <a:pt x="1376658" y="449"/>
                  </a:lnTo>
                  <a:lnTo>
                    <a:pt x="1598393" y="9424"/>
                  </a:lnTo>
                  <a:lnTo>
                    <a:pt x="1831841" y="26926"/>
                  </a:lnTo>
                  <a:lnTo>
                    <a:pt x="2079341" y="53403"/>
                  </a:lnTo>
                  <a:lnTo>
                    <a:pt x="2339334" y="89754"/>
                  </a:lnTo>
                  <a:lnTo>
                    <a:pt x="2613381" y="135977"/>
                  </a:lnTo>
                  <a:lnTo>
                    <a:pt x="2901481" y="193867"/>
                  </a:lnTo>
                  <a:lnTo>
                    <a:pt x="3202073" y="263426"/>
                  </a:lnTo>
                  <a:lnTo>
                    <a:pt x="3518281" y="345102"/>
                  </a:lnTo>
                  <a:lnTo>
                    <a:pt x="3848542" y="439791"/>
                  </a:lnTo>
                  <a:lnTo>
                    <a:pt x="4021090" y="493643"/>
                  </a:lnTo>
                  <a:lnTo>
                    <a:pt x="4207692" y="551534"/>
                  </a:lnTo>
                  <a:lnTo>
                    <a:pt x="4570745" y="659687"/>
                  </a:lnTo>
                  <a:lnTo>
                    <a:pt x="4918183" y="756621"/>
                  </a:lnTo>
                  <a:lnTo>
                    <a:pt x="5251567" y="843233"/>
                  </a:lnTo>
                  <a:lnTo>
                    <a:pt x="5570898" y="919972"/>
                  </a:lnTo>
                  <a:lnTo>
                    <a:pt x="5875394" y="986389"/>
                  </a:lnTo>
                  <a:lnTo>
                    <a:pt x="6168179" y="1044280"/>
                  </a:lnTo>
                  <a:lnTo>
                    <a:pt x="6447690" y="1092747"/>
                  </a:lnTo>
                  <a:lnTo>
                    <a:pt x="6715491" y="1132687"/>
                  </a:lnTo>
                  <a:lnTo>
                    <a:pt x="6969238" y="1164101"/>
                  </a:lnTo>
                  <a:lnTo>
                    <a:pt x="7213616" y="1187437"/>
                  </a:lnTo>
                  <a:lnTo>
                    <a:pt x="7445501" y="1203143"/>
                  </a:lnTo>
                  <a:lnTo>
                    <a:pt x="7666456" y="1211670"/>
                  </a:lnTo>
                  <a:lnTo>
                    <a:pt x="7876480" y="1213465"/>
                  </a:lnTo>
                  <a:lnTo>
                    <a:pt x="8077135" y="1208080"/>
                  </a:lnTo>
                  <a:lnTo>
                    <a:pt x="8268421" y="1196412"/>
                  </a:lnTo>
                  <a:lnTo>
                    <a:pt x="8448777" y="1179808"/>
                  </a:lnTo>
                  <a:lnTo>
                    <a:pt x="8622105" y="1156472"/>
                  </a:lnTo>
                  <a:lnTo>
                    <a:pt x="8786065" y="1128648"/>
                  </a:lnTo>
                  <a:lnTo>
                    <a:pt x="8941436" y="1095888"/>
                  </a:lnTo>
                  <a:lnTo>
                    <a:pt x="9089780" y="1058192"/>
                  </a:lnTo>
                  <a:lnTo>
                    <a:pt x="9144000" y="1042091"/>
                  </a:lnTo>
                  <a:lnTo>
                    <a:pt x="9144000" y="1193668"/>
                  </a:lnTo>
                  <a:lnTo>
                    <a:pt x="8996870" y="1222889"/>
                  </a:lnTo>
                  <a:lnTo>
                    <a:pt x="8839157" y="1248469"/>
                  </a:lnTo>
                  <a:lnTo>
                    <a:pt x="8672855" y="1268215"/>
                  </a:lnTo>
                  <a:lnTo>
                    <a:pt x="8496403" y="1283921"/>
                  </a:lnTo>
                  <a:lnTo>
                    <a:pt x="8312144" y="1293346"/>
                  </a:lnTo>
                  <a:lnTo>
                    <a:pt x="8117735" y="1297833"/>
                  </a:lnTo>
                  <a:lnTo>
                    <a:pt x="7913176" y="1296038"/>
                  </a:lnTo>
                  <a:lnTo>
                    <a:pt x="7697686" y="1287512"/>
                  </a:lnTo>
                  <a:lnTo>
                    <a:pt x="7473608" y="1272702"/>
                  </a:lnTo>
                  <a:lnTo>
                    <a:pt x="7237038" y="1250713"/>
                  </a:lnTo>
                  <a:lnTo>
                    <a:pt x="6989538" y="1221992"/>
                  </a:lnTo>
                  <a:lnTo>
                    <a:pt x="6731106" y="1184744"/>
                  </a:lnTo>
                  <a:lnTo>
                    <a:pt x="6460183" y="1139867"/>
                  </a:lnTo>
                  <a:lnTo>
                    <a:pt x="6176767" y="1087362"/>
                  </a:lnTo>
                  <a:lnTo>
                    <a:pt x="5882421" y="1025881"/>
                  </a:lnTo>
                  <a:lnTo>
                    <a:pt x="5574801" y="955424"/>
                  </a:lnTo>
                  <a:lnTo>
                    <a:pt x="5253128" y="876890"/>
                  </a:lnTo>
                  <a:lnTo>
                    <a:pt x="4918183" y="788034"/>
                  </a:lnTo>
                  <a:lnTo>
                    <a:pt x="4569183" y="689306"/>
                  </a:lnTo>
                  <a:lnTo>
                    <a:pt x="4207692" y="581602"/>
                  </a:lnTo>
                  <a:lnTo>
                    <a:pt x="4021090" y="522813"/>
                  </a:lnTo>
                  <a:lnTo>
                    <a:pt x="3848542" y="469410"/>
                  </a:lnTo>
                  <a:lnTo>
                    <a:pt x="3518281" y="376067"/>
                  </a:lnTo>
                  <a:lnTo>
                    <a:pt x="3202073" y="296635"/>
                  </a:lnTo>
                  <a:lnTo>
                    <a:pt x="2901481" y="229769"/>
                  </a:lnTo>
                  <a:lnTo>
                    <a:pt x="2613381" y="176366"/>
                  </a:lnTo>
                  <a:lnTo>
                    <a:pt x="2339334" y="135079"/>
                  </a:lnTo>
                  <a:lnTo>
                    <a:pt x="2079341" y="104563"/>
                  </a:lnTo>
                  <a:lnTo>
                    <a:pt x="1831841" y="84368"/>
                  </a:lnTo>
                  <a:lnTo>
                    <a:pt x="1598393" y="74047"/>
                  </a:lnTo>
                  <a:lnTo>
                    <a:pt x="1376658" y="72700"/>
                  </a:lnTo>
                  <a:lnTo>
                    <a:pt x="1167414" y="79881"/>
                  </a:lnTo>
                  <a:lnTo>
                    <a:pt x="970663" y="94241"/>
                  </a:lnTo>
                  <a:lnTo>
                    <a:pt x="785623" y="115333"/>
                  </a:lnTo>
                  <a:lnTo>
                    <a:pt x="612294" y="142708"/>
                  </a:lnTo>
                  <a:lnTo>
                    <a:pt x="450677" y="175019"/>
                  </a:lnTo>
                  <a:lnTo>
                    <a:pt x="299990" y="211818"/>
                  </a:lnTo>
                  <a:lnTo>
                    <a:pt x="160234" y="252656"/>
                  </a:lnTo>
                  <a:lnTo>
                    <a:pt x="31409" y="296635"/>
                  </a:lnTo>
                  <a:lnTo>
                    <a:pt x="0" y="308749"/>
                  </a:lnTo>
                  <a:lnTo>
                    <a:pt x="0" y="161990"/>
                  </a:lnTo>
                  <a:lnTo>
                    <a:pt x="31409" y="152132"/>
                  </a:lnTo>
                  <a:lnTo>
                    <a:pt x="160234" y="118026"/>
                  </a:lnTo>
                  <a:lnTo>
                    <a:pt x="299990" y="86612"/>
                  </a:lnTo>
                  <a:lnTo>
                    <a:pt x="450677" y="59237"/>
                  </a:lnTo>
                  <a:lnTo>
                    <a:pt x="612294" y="35902"/>
                  </a:lnTo>
                  <a:lnTo>
                    <a:pt x="785623" y="17951"/>
                  </a:lnTo>
                  <a:lnTo>
                    <a:pt x="970663" y="5834"/>
                  </a:lnTo>
                  <a:close/>
                </a:path>
              </a:pathLst>
            </a:custGeom>
            <a:solidFill>
              <a:srgbClr val="5DA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5071518"/>
              <a:ext cx="4263906" cy="662844"/>
            </a:xfrm>
            <a:custGeom>
              <a:avLst/>
              <a:gdLst>
                <a:gd name="connsiteX0" fmla="*/ 1183641 w 4263906"/>
                <a:gd name="connsiteY0" fmla="*/ 0 h 662844"/>
                <a:gd name="connsiteX1" fmla="*/ 1376548 w 4263906"/>
                <a:gd name="connsiteY1" fmla="*/ 4485 h 662844"/>
                <a:gd name="connsiteX2" fmla="*/ 1577265 w 4263906"/>
                <a:gd name="connsiteY2" fmla="*/ 15697 h 662844"/>
                <a:gd name="connsiteX3" fmla="*/ 1789697 w 4263906"/>
                <a:gd name="connsiteY3" fmla="*/ 33636 h 662844"/>
                <a:gd name="connsiteX4" fmla="*/ 2011501 w 4263906"/>
                <a:gd name="connsiteY4" fmla="*/ 58302 h 662844"/>
                <a:gd name="connsiteX5" fmla="*/ 2243458 w 4263906"/>
                <a:gd name="connsiteY5" fmla="*/ 91040 h 662844"/>
                <a:gd name="connsiteX6" fmla="*/ 2484787 w 4263906"/>
                <a:gd name="connsiteY6" fmla="*/ 131851 h 662844"/>
                <a:gd name="connsiteX7" fmla="*/ 2737051 w 4263906"/>
                <a:gd name="connsiteY7" fmla="*/ 181632 h 662844"/>
                <a:gd name="connsiteX8" fmla="*/ 3000248 w 4263906"/>
                <a:gd name="connsiteY8" fmla="*/ 240830 h 662844"/>
                <a:gd name="connsiteX9" fmla="*/ 3273598 w 4263906"/>
                <a:gd name="connsiteY9" fmla="*/ 309447 h 662844"/>
                <a:gd name="connsiteX10" fmla="*/ 3557101 w 4263906"/>
                <a:gd name="connsiteY10" fmla="*/ 388378 h 662844"/>
                <a:gd name="connsiteX11" fmla="*/ 3852319 w 4263906"/>
                <a:gd name="connsiteY11" fmla="*/ 478073 h 662844"/>
                <a:gd name="connsiteX12" fmla="*/ 4004614 w 4263906"/>
                <a:gd name="connsiteY12" fmla="*/ 527853 h 662844"/>
                <a:gd name="connsiteX13" fmla="*/ 4124888 w 4263906"/>
                <a:gd name="connsiteY13" fmla="*/ 567767 h 662844"/>
                <a:gd name="connsiteX14" fmla="*/ 4241257 w 4263906"/>
                <a:gd name="connsiteY14" fmla="*/ 606336 h 662844"/>
                <a:gd name="connsiteX15" fmla="*/ 4263906 w 4263906"/>
                <a:gd name="connsiteY15" fmla="*/ 662844 h 662844"/>
                <a:gd name="connsiteX16" fmla="*/ 4143632 w 4263906"/>
                <a:gd name="connsiteY16" fmla="*/ 626069 h 662844"/>
                <a:gd name="connsiteX17" fmla="*/ 4022577 w 4263906"/>
                <a:gd name="connsiteY17" fmla="*/ 587949 h 662844"/>
                <a:gd name="connsiteX18" fmla="*/ 3849976 w 4263906"/>
                <a:gd name="connsiteY18" fmla="*/ 535029 h 662844"/>
                <a:gd name="connsiteX19" fmla="*/ 3519613 w 4263906"/>
                <a:gd name="connsiteY19" fmla="*/ 439952 h 662844"/>
                <a:gd name="connsiteX20" fmla="*/ 3203308 w 4263906"/>
                <a:gd name="connsiteY20" fmla="*/ 357882 h 662844"/>
                <a:gd name="connsiteX21" fmla="*/ 2902623 w 4263906"/>
                <a:gd name="connsiteY21" fmla="*/ 288817 h 662844"/>
                <a:gd name="connsiteX22" fmla="*/ 2614433 w 4263906"/>
                <a:gd name="connsiteY22" fmla="*/ 231412 h 662844"/>
                <a:gd name="connsiteX23" fmla="*/ 2340302 w 4263906"/>
                <a:gd name="connsiteY23" fmla="*/ 184771 h 662844"/>
                <a:gd name="connsiteX24" fmla="*/ 2080229 w 4263906"/>
                <a:gd name="connsiteY24" fmla="*/ 149342 h 662844"/>
                <a:gd name="connsiteX25" fmla="*/ 1832652 w 4263906"/>
                <a:gd name="connsiteY25" fmla="*/ 123330 h 662844"/>
                <a:gd name="connsiteX26" fmla="*/ 1599133 w 4263906"/>
                <a:gd name="connsiteY26" fmla="*/ 106288 h 662844"/>
                <a:gd name="connsiteX27" fmla="*/ 1377329 w 4263906"/>
                <a:gd name="connsiteY27" fmla="*/ 97767 h 662844"/>
                <a:gd name="connsiteX28" fmla="*/ 1168021 w 4263906"/>
                <a:gd name="connsiteY28" fmla="*/ 96870 h 662844"/>
                <a:gd name="connsiteX29" fmla="*/ 971209 w 4263906"/>
                <a:gd name="connsiteY29" fmla="*/ 103598 h 662844"/>
                <a:gd name="connsiteX30" fmla="*/ 786112 w 4263906"/>
                <a:gd name="connsiteY30" fmla="*/ 116603 h 662844"/>
                <a:gd name="connsiteX31" fmla="*/ 612730 w 4263906"/>
                <a:gd name="connsiteY31" fmla="*/ 134991 h 662844"/>
                <a:gd name="connsiteX32" fmla="*/ 451063 w 4263906"/>
                <a:gd name="connsiteY32" fmla="*/ 158311 h 662844"/>
                <a:gd name="connsiteX33" fmla="*/ 300330 w 4263906"/>
                <a:gd name="connsiteY33" fmla="*/ 186117 h 662844"/>
                <a:gd name="connsiteX34" fmla="*/ 160531 w 4263906"/>
                <a:gd name="connsiteY34" fmla="*/ 218407 h 662844"/>
                <a:gd name="connsiteX35" fmla="*/ 31665 w 4263906"/>
                <a:gd name="connsiteY35" fmla="*/ 253388 h 662844"/>
                <a:gd name="connsiteX36" fmla="*/ 0 w 4263906"/>
                <a:gd name="connsiteY36" fmla="*/ 263197 h 662844"/>
                <a:gd name="connsiteX37" fmla="*/ 0 w 4263906"/>
                <a:gd name="connsiteY37" fmla="*/ 125177 h 662844"/>
                <a:gd name="connsiteX38" fmla="*/ 104299 w 4263906"/>
                <a:gd name="connsiteY38" fmla="*/ 100907 h 662844"/>
                <a:gd name="connsiteX39" fmla="*/ 231602 w 4263906"/>
                <a:gd name="connsiteY39" fmla="*/ 75792 h 662844"/>
                <a:gd name="connsiteX40" fmla="*/ 366715 w 4263906"/>
                <a:gd name="connsiteY40" fmla="*/ 52920 h 662844"/>
                <a:gd name="connsiteX41" fmla="*/ 511200 w 4263906"/>
                <a:gd name="connsiteY41" fmla="*/ 33636 h 662844"/>
                <a:gd name="connsiteX42" fmla="*/ 665838 w 4263906"/>
                <a:gd name="connsiteY42" fmla="*/ 18836 h 662844"/>
                <a:gd name="connsiteX43" fmla="*/ 829848 w 4263906"/>
                <a:gd name="connsiteY43" fmla="*/ 7176 h 662844"/>
                <a:gd name="connsiteX44" fmla="*/ 1001668 w 4263906"/>
                <a:gd name="connsiteY44" fmla="*/ 897 h 66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263906" h="662844">
                  <a:moveTo>
                    <a:pt x="1183641" y="0"/>
                  </a:moveTo>
                  <a:lnTo>
                    <a:pt x="1376548" y="4485"/>
                  </a:lnTo>
                  <a:lnTo>
                    <a:pt x="1577265" y="15697"/>
                  </a:lnTo>
                  <a:lnTo>
                    <a:pt x="1789697" y="33636"/>
                  </a:lnTo>
                  <a:lnTo>
                    <a:pt x="2011501" y="58302"/>
                  </a:lnTo>
                  <a:lnTo>
                    <a:pt x="2243458" y="91040"/>
                  </a:lnTo>
                  <a:lnTo>
                    <a:pt x="2484787" y="131851"/>
                  </a:lnTo>
                  <a:lnTo>
                    <a:pt x="2737051" y="181632"/>
                  </a:lnTo>
                  <a:lnTo>
                    <a:pt x="3000248" y="240830"/>
                  </a:lnTo>
                  <a:lnTo>
                    <a:pt x="3273598" y="309447"/>
                  </a:lnTo>
                  <a:lnTo>
                    <a:pt x="3557101" y="388378"/>
                  </a:lnTo>
                  <a:lnTo>
                    <a:pt x="3852319" y="478073"/>
                  </a:lnTo>
                  <a:lnTo>
                    <a:pt x="4004614" y="527853"/>
                  </a:lnTo>
                  <a:lnTo>
                    <a:pt x="4124888" y="567767"/>
                  </a:lnTo>
                  <a:lnTo>
                    <a:pt x="4241257" y="606336"/>
                  </a:lnTo>
                  <a:lnTo>
                    <a:pt x="4263906" y="662844"/>
                  </a:lnTo>
                  <a:lnTo>
                    <a:pt x="4143632" y="626069"/>
                  </a:lnTo>
                  <a:lnTo>
                    <a:pt x="4022577" y="587949"/>
                  </a:lnTo>
                  <a:lnTo>
                    <a:pt x="3849976" y="535029"/>
                  </a:lnTo>
                  <a:lnTo>
                    <a:pt x="3519613" y="439952"/>
                  </a:lnTo>
                  <a:lnTo>
                    <a:pt x="3203308" y="357882"/>
                  </a:lnTo>
                  <a:lnTo>
                    <a:pt x="2902623" y="288817"/>
                  </a:lnTo>
                  <a:lnTo>
                    <a:pt x="2614433" y="231412"/>
                  </a:lnTo>
                  <a:lnTo>
                    <a:pt x="2340302" y="184771"/>
                  </a:lnTo>
                  <a:lnTo>
                    <a:pt x="2080229" y="149342"/>
                  </a:lnTo>
                  <a:lnTo>
                    <a:pt x="1832652" y="123330"/>
                  </a:lnTo>
                  <a:lnTo>
                    <a:pt x="1599133" y="106288"/>
                  </a:lnTo>
                  <a:lnTo>
                    <a:pt x="1377329" y="97767"/>
                  </a:lnTo>
                  <a:lnTo>
                    <a:pt x="1168021" y="96870"/>
                  </a:lnTo>
                  <a:lnTo>
                    <a:pt x="971209" y="103598"/>
                  </a:lnTo>
                  <a:lnTo>
                    <a:pt x="786112" y="116603"/>
                  </a:lnTo>
                  <a:lnTo>
                    <a:pt x="612730" y="134991"/>
                  </a:lnTo>
                  <a:lnTo>
                    <a:pt x="451063" y="158311"/>
                  </a:lnTo>
                  <a:lnTo>
                    <a:pt x="300330" y="186117"/>
                  </a:lnTo>
                  <a:lnTo>
                    <a:pt x="160531" y="218407"/>
                  </a:lnTo>
                  <a:lnTo>
                    <a:pt x="31665" y="253388"/>
                  </a:lnTo>
                  <a:lnTo>
                    <a:pt x="0" y="263197"/>
                  </a:lnTo>
                  <a:lnTo>
                    <a:pt x="0" y="125177"/>
                  </a:lnTo>
                  <a:lnTo>
                    <a:pt x="104299" y="100907"/>
                  </a:lnTo>
                  <a:lnTo>
                    <a:pt x="231602" y="75792"/>
                  </a:lnTo>
                  <a:lnTo>
                    <a:pt x="366715" y="52920"/>
                  </a:lnTo>
                  <a:lnTo>
                    <a:pt x="511200" y="33636"/>
                  </a:lnTo>
                  <a:lnTo>
                    <a:pt x="665838" y="18836"/>
                  </a:lnTo>
                  <a:lnTo>
                    <a:pt x="829848" y="7176"/>
                  </a:lnTo>
                  <a:lnTo>
                    <a:pt x="1001668" y="897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256880" y="5842947"/>
              <a:ext cx="4887120" cy="845476"/>
            </a:xfrm>
            <a:custGeom>
              <a:avLst/>
              <a:gdLst>
                <a:gd name="connsiteX0" fmla="*/ 0 w 4887120"/>
                <a:gd name="connsiteY0" fmla="*/ 0 h 845476"/>
                <a:gd name="connsiteX1" fmla="*/ 202191 w 4887120"/>
                <a:gd name="connsiteY1" fmla="*/ 66004 h 845476"/>
                <a:gd name="connsiteX2" fmla="*/ 590960 w 4887120"/>
                <a:gd name="connsiteY2" fmla="*/ 184092 h 845476"/>
                <a:gd name="connsiteX3" fmla="*/ 964896 w 4887120"/>
                <a:gd name="connsiteY3" fmla="*/ 288710 h 845476"/>
                <a:gd name="connsiteX4" fmla="*/ 1322438 w 4887120"/>
                <a:gd name="connsiteY4" fmla="*/ 380756 h 845476"/>
                <a:gd name="connsiteX5" fmla="*/ 1665147 w 4887120"/>
                <a:gd name="connsiteY5" fmla="*/ 458883 h 845476"/>
                <a:gd name="connsiteX6" fmla="*/ 1992244 w 4887120"/>
                <a:gd name="connsiteY6" fmla="*/ 525336 h 845476"/>
                <a:gd name="connsiteX7" fmla="*/ 2305288 w 4887120"/>
                <a:gd name="connsiteY7" fmla="*/ 580563 h 845476"/>
                <a:gd name="connsiteX8" fmla="*/ 2602719 w 4887120"/>
                <a:gd name="connsiteY8" fmla="*/ 625015 h 845476"/>
                <a:gd name="connsiteX9" fmla="*/ 2886099 w 4887120"/>
                <a:gd name="connsiteY9" fmla="*/ 658690 h 845476"/>
                <a:gd name="connsiteX10" fmla="*/ 3154646 w 4887120"/>
                <a:gd name="connsiteY10" fmla="*/ 683385 h 845476"/>
                <a:gd name="connsiteX11" fmla="*/ 3409922 w 4887120"/>
                <a:gd name="connsiteY11" fmla="*/ 698652 h 845476"/>
                <a:gd name="connsiteX12" fmla="*/ 3652707 w 4887120"/>
                <a:gd name="connsiteY12" fmla="*/ 705836 h 845476"/>
                <a:gd name="connsiteX13" fmla="*/ 3880659 w 4887120"/>
                <a:gd name="connsiteY13" fmla="*/ 705387 h 845476"/>
                <a:gd name="connsiteX14" fmla="*/ 4096902 w 4887120"/>
                <a:gd name="connsiteY14" fmla="*/ 697305 h 845476"/>
                <a:gd name="connsiteX15" fmla="*/ 4300654 w 4887120"/>
                <a:gd name="connsiteY15" fmla="*/ 683385 h 845476"/>
                <a:gd name="connsiteX16" fmla="*/ 4491135 w 4887120"/>
                <a:gd name="connsiteY16" fmla="*/ 663180 h 845476"/>
                <a:gd name="connsiteX17" fmla="*/ 4669906 w 4887120"/>
                <a:gd name="connsiteY17" fmla="*/ 638036 h 845476"/>
                <a:gd name="connsiteX18" fmla="*/ 4836186 w 4887120"/>
                <a:gd name="connsiteY18" fmla="*/ 608402 h 845476"/>
                <a:gd name="connsiteX19" fmla="*/ 4887120 w 4887120"/>
                <a:gd name="connsiteY19" fmla="*/ 597361 h 845476"/>
                <a:gd name="connsiteX20" fmla="*/ 4887120 w 4887120"/>
                <a:gd name="connsiteY20" fmla="*/ 782168 h 845476"/>
                <a:gd name="connsiteX21" fmla="*/ 4884588 w 4887120"/>
                <a:gd name="connsiteY21" fmla="*/ 782616 h 845476"/>
                <a:gd name="connsiteX22" fmla="*/ 4722210 w 4887120"/>
                <a:gd name="connsiteY22" fmla="*/ 805964 h 845476"/>
                <a:gd name="connsiteX23" fmla="*/ 4546562 w 4887120"/>
                <a:gd name="connsiteY23" fmla="*/ 824373 h 845476"/>
                <a:gd name="connsiteX24" fmla="*/ 4357642 w 4887120"/>
                <a:gd name="connsiteY24" fmla="*/ 837843 h 845476"/>
                <a:gd name="connsiteX25" fmla="*/ 4157794 w 4887120"/>
                <a:gd name="connsiteY25" fmla="*/ 845027 h 845476"/>
                <a:gd name="connsiteX26" fmla="*/ 3943893 w 4887120"/>
                <a:gd name="connsiteY26" fmla="*/ 845476 h 845476"/>
                <a:gd name="connsiteX27" fmla="*/ 3715940 w 4887120"/>
                <a:gd name="connsiteY27" fmla="*/ 839190 h 845476"/>
                <a:gd name="connsiteX28" fmla="*/ 3475497 w 4887120"/>
                <a:gd name="connsiteY28" fmla="*/ 824822 h 845476"/>
                <a:gd name="connsiteX29" fmla="*/ 3220221 w 4887120"/>
                <a:gd name="connsiteY29" fmla="*/ 802821 h 845476"/>
                <a:gd name="connsiteX30" fmla="*/ 2950113 w 4887120"/>
                <a:gd name="connsiteY30" fmla="*/ 771390 h 845476"/>
                <a:gd name="connsiteX31" fmla="*/ 2665953 w 4887120"/>
                <a:gd name="connsiteY31" fmla="*/ 730531 h 845476"/>
                <a:gd name="connsiteX32" fmla="*/ 2366960 w 4887120"/>
                <a:gd name="connsiteY32" fmla="*/ 679793 h 845476"/>
                <a:gd name="connsiteX33" fmla="*/ 2052354 w 4887120"/>
                <a:gd name="connsiteY33" fmla="*/ 618729 h 845476"/>
                <a:gd name="connsiteX34" fmla="*/ 1720574 w 4887120"/>
                <a:gd name="connsiteY34" fmla="*/ 545541 h 845476"/>
                <a:gd name="connsiteX35" fmla="*/ 1374742 w 4887120"/>
                <a:gd name="connsiteY35" fmla="*/ 460679 h 845476"/>
                <a:gd name="connsiteX36" fmla="*/ 1010174 w 4887120"/>
                <a:gd name="connsiteY36" fmla="*/ 363245 h 845476"/>
                <a:gd name="connsiteX37" fmla="*/ 629993 w 4887120"/>
                <a:gd name="connsiteY37" fmla="*/ 253239 h 845476"/>
                <a:gd name="connsiteX38" fmla="*/ 233417 w 4887120"/>
                <a:gd name="connsiteY38" fmla="*/ 129314 h 845476"/>
                <a:gd name="connsiteX39" fmla="*/ 26543 w 4887120"/>
                <a:gd name="connsiteY39" fmla="*/ 61065 h 845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87120" h="845476">
                  <a:moveTo>
                    <a:pt x="0" y="0"/>
                  </a:moveTo>
                  <a:lnTo>
                    <a:pt x="202191" y="66004"/>
                  </a:lnTo>
                  <a:lnTo>
                    <a:pt x="590960" y="184092"/>
                  </a:lnTo>
                  <a:lnTo>
                    <a:pt x="964896" y="288710"/>
                  </a:lnTo>
                  <a:lnTo>
                    <a:pt x="1322438" y="380756"/>
                  </a:lnTo>
                  <a:lnTo>
                    <a:pt x="1665147" y="458883"/>
                  </a:lnTo>
                  <a:lnTo>
                    <a:pt x="1992244" y="525336"/>
                  </a:lnTo>
                  <a:lnTo>
                    <a:pt x="2305288" y="580563"/>
                  </a:lnTo>
                  <a:lnTo>
                    <a:pt x="2602719" y="625015"/>
                  </a:lnTo>
                  <a:lnTo>
                    <a:pt x="2886099" y="658690"/>
                  </a:lnTo>
                  <a:lnTo>
                    <a:pt x="3154646" y="683385"/>
                  </a:lnTo>
                  <a:lnTo>
                    <a:pt x="3409922" y="698652"/>
                  </a:lnTo>
                  <a:lnTo>
                    <a:pt x="3652707" y="705836"/>
                  </a:lnTo>
                  <a:lnTo>
                    <a:pt x="3880659" y="705387"/>
                  </a:lnTo>
                  <a:lnTo>
                    <a:pt x="4096902" y="697305"/>
                  </a:lnTo>
                  <a:lnTo>
                    <a:pt x="4300654" y="683385"/>
                  </a:lnTo>
                  <a:lnTo>
                    <a:pt x="4491135" y="663180"/>
                  </a:lnTo>
                  <a:lnTo>
                    <a:pt x="4669906" y="638036"/>
                  </a:lnTo>
                  <a:lnTo>
                    <a:pt x="4836186" y="608402"/>
                  </a:lnTo>
                  <a:lnTo>
                    <a:pt x="4887120" y="597361"/>
                  </a:lnTo>
                  <a:lnTo>
                    <a:pt x="4887120" y="782168"/>
                  </a:lnTo>
                  <a:lnTo>
                    <a:pt x="4884588" y="782616"/>
                  </a:lnTo>
                  <a:lnTo>
                    <a:pt x="4722210" y="805964"/>
                  </a:lnTo>
                  <a:lnTo>
                    <a:pt x="4546562" y="824373"/>
                  </a:lnTo>
                  <a:lnTo>
                    <a:pt x="4357642" y="837843"/>
                  </a:lnTo>
                  <a:lnTo>
                    <a:pt x="4157794" y="845027"/>
                  </a:lnTo>
                  <a:lnTo>
                    <a:pt x="3943893" y="845476"/>
                  </a:lnTo>
                  <a:lnTo>
                    <a:pt x="3715940" y="839190"/>
                  </a:lnTo>
                  <a:lnTo>
                    <a:pt x="3475497" y="824822"/>
                  </a:lnTo>
                  <a:lnTo>
                    <a:pt x="3220221" y="802821"/>
                  </a:lnTo>
                  <a:lnTo>
                    <a:pt x="2950113" y="771390"/>
                  </a:lnTo>
                  <a:lnTo>
                    <a:pt x="2665953" y="730531"/>
                  </a:lnTo>
                  <a:lnTo>
                    <a:pt x="2366960" y="679793"/>
                  </a:lnTo>
                  <a:lnTo>
                    <a:pt x="2052354" y="618729"/>
                  </a:lnTo>
                  <a:lnTo>
                    <a:pt x="1720574" y="545541"/>
                  </a:lnTo>
                  <a:lnTo>
                    <a:pt x="1374742" y="460679"/>
                  </a:lnTo>
                  <a:lnTo>
                    <a:pt x="1010174" y="363245"/>
                  </a:lnTo>
                  <a:lnTo>
                    <a:pt x="629993" y="253239"/>
                  </a:lnTo>
                  <a:lnTo>
                    <a:pt x="233417" y="129314"/>
                  </a:lnTo>
                  <a:lnTo>
                    <a:pt x="26543" y="61065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solidFill>
                  <a:srgbClr val="32732D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5DA458"/>
                </a:solidFill>
              </a:defRPr>
            </a:lvl1pPr>
            <a:lvl2pPr>
              <a:defRPr>
                <a:solidFill>
                  <a:srgbClr val="5DA458"/>
                </a:solidFill>
              </a:defRPr>
            </a:lvl2pPr>
            <a:lvl3pPr>
              <a:defRPr>
                <a:solidFill>
                  <a:srgbClr val="5DA458"/>
                </a:solidFill>
              </a:defRPr>
            </a:lvl3pPr>
            <a:lvl4pPr>
              <a:defRPr>
                <a:solidFill>
                  <a:srgbClr val="5DA458"/>
                </a:solidFill>
              </a:defRPr>
            </a:lvl4pPr>
            <a:lvl5pPr>
              <a:defRPr>
                <a:solidFill>
                  <a:srgbClr val="5DA45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838200" y="572063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Date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838200" y="6356351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5386470" y="6356351"/>
            <a:ext cx="1419061" cy="365125"/>
          </a:xfrm>
        </p:spPr>
        <p:txBody>
          <a:bodyPr/>
          <a:lstStyle>
            <a:lvl1pPr algn="ctr">
              <a:defRPr/>
            </a:lvl1pPr>
          </a:lstStyle>
          <a:p>
            <a:fld id="{ACC9C451-86A5-4877-BC2B-56C7505A3B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11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FCD6-2E47-4471-80C6-18F0A318C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862D9-873F-4FB0-912B-FEA08C265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751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86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60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33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68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92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3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48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30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68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06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8CACE6-E554-4BA2-ABED-76E80CC84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93" y="451348"/>
            <a:ext cx="2271838" cy="2257985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E1C999D-8D83-4648-BF6A-336904DB9B10}"/>
              </a:ext>
            </a:extLst>
          </p:cNvPr>
          <p:cNvSpPr txBox="1">
            <a:spLocks/>
          </p:cNvSpPr>
          <p:nvPr/>
        </p:nvSpPr>
        <p:spPr>
          <a:xfrm>
            <a:off x="2036190" y="2880533"/>
            <a:ext cx="8295704" cy="2257985"/>
          </a:xfrm>
        </p:spPr>
        <p:txBody>
          <a:bodyPr/>
          <a:lstStyle>
            <a:defPPr>
              <a:defRPr lang="ar-J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JO" sz="5000" b="1" dirty="0">
                <a:latin typeface="Sakkal Majalla" panose="02000000000000000000" pitchFamily="2" charset="-78"/>
                <a:ea typeface="Malgun Gothic" panose="020B0503020000020004" pitchFamily="34" charset="-127"/>
                <a:cs typeface="Sakkal Majalla" panose="02000000000000000000" pitchFamily="2" charset="-78"/>
              </a:rPr>
              <a:t>نتائج امتحان شهادة الدراسة الثانوية العامة</a:t>
            </a:r>
          </a:p>
          <a:p>
            <a:pPr algn="ctr"/>
            <a:r>
              <a:rPr lang="ar-JO" sz="1400" b="1" dirty="0">
                <a:latin typeface="Sakkal Majalla" panose="02000000000000000000" pitchFamily="2" charset="-78"/>
                <a:ea typeface="Malgun Gothic" panose="020B0503020000020004" pitchFamily="34" charset="-127"/>
                <a:cs typeface="Sakkal Majalla" panose="02000000000000000000" pitchFamily="2" charset="-78"/>
              </a:rPr>
              <a:t> </a:t>
            </a:r>
          </a:p>
          <a:p>
            <a:pPr algn="ctr"/>
            <a:r>
              <a:rPr lang="ar-JO" sz="5000" b="1" dirty="0">
                <a:solidFill>
                  <a:srgbClr val="C00000"/>
                </a:solidFill>
                <a:latin typeface="Sakkal Majalla" panose="02000000000000000000" pitchFamily="2" charset="-78"/>
                <a:ea typeface="Malgun Gothic" panose="020B0503020000020004" pitchFamily="34" charset="-127"/>
                <a:cs typeface="Sakkal Majalla" panose="02000000000000000000" pitchFamily="2" charset="-78"/>
              </a:rPr>
              <a:t>الامتحان العام 2023</a:t>
            </a:r>
            <a:endParaRPr lang="en-US" sz="5000" b="1" dirty="0">
              <a:solidFill>
                <a:srgbClr val="C00000"/>
              </a:solidFill>
              <a:latin typeface="Sakkal Majalla" panose="02000000000000000000" pitchFamily="2" charset="-78"/>
              <a:ea typeface="Malgun Gothic" panose="020B0503020000020004" pitchFamily="34" charset="-127"/>
              <a:cs typeface="Sakkal Majalla" panose="02000000000000000000" pitchFamily="2" charset="-78"/>
            </a:endParaRPr>
          </a:p>
          <a:p>
            <a:pPr algn="ctr"/>
            <a:endParaRPr lang="en-US" sz="5000" b="1" dirty="0">
              <a:latin typeface="Sakkal Majalla" panose="02000000000000000000" pitchFamily="2" charset="-78"/>
              <a:ea typeface="Malgun Gothic" panose="020B0503020000020004" pitchFamily="34" charset="-127"/>
              <a:cs typeface="Sakkal Majalla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13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A34CE1D-A09B-8CEE-2343-13F78298DD11}"/>
              </a:ext>
            </a:extLst>
          </p:cNvPr>
          <p:cNvSpPr txBox="1"/>
          <p:nvPr/>
        </p:nvSpPr>
        <p:spPr>
          <a:xfrm>
            <a:off x="1354670" y="516562"/>
            <a:ext cx="86844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أوائل الثانوية العامة/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srgbClr val="D10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الفرع الأدبـــي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/ الامتحان العام 2023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7B78F03-F446-B7D8-90DC-70EC21EAF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73" y="306882"/>
            <a:ext cx="1413807" cy="14051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9CDFA22-3071-2C52-FC7B-B93CCDD6C7F1}"/>
              </a:ext>
            </a:extLst>
          </p:cNvPr>
          <p:cNvGrpSpPr/>
          <p:nvPr/>
        </p:nvGrpSpPr>
        <p:grpSpPr>
          <a:xfrm>
            <a:off x="8055212" y="1545994"/>
            <a:ext cx="3209425" cy="5062197"/>
            <a:chOff x="7914250" y="3306053"/>
            <a:chExt cx="1854374" cy="2494911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617EC6E-053D-294E-EC50-DF4C2A9D4BB4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10DD24-E907-0427-AFCB-DB742582D21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D04D43DF-61A9-A993-A179-3137E296C509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28DAFE4-EAC6-DA4F-81D4-ACB37EB87202}"/>
                  </a:ext>
                </a:extLst>
              </p:cNvPr>
              <p:cNvGrpSpPr/>
              <p:nvPr/>
            </p:nvGrpSpPr>
            <p:grpSpPr>
              <a:xfrm>
                <a:off x="7984631" y="4995621"/>
                <a:ext cx="1713613" cy="589787"/>
                <a:chOff x="8662448" y="2552631"/>
                <a:chExt cx="3445136" cy="589787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DD1FCF6-4DE0-F27F-703B-97CC4CC8EF2D}"/>
                    </a:ext>
                  </a:extLst>
                </p:cNvPr>
                <p:cNvSpPr txBox="1"/>
                <p:nvPr/>
              </p:nvSpPr>
              <p:spPr>
                <a:xfrm>
                  <a:off x="8662448" y="2552631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هبه علي منيزل عبد الله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61534D1-65CD-F7E3-E587-4F0EFBF69BD6}"/>
                    </a:ext>
                  </a:extLst>
                </p:cNvPr>
                <p:cNvSpPr txBox="1"/>
                <p:nvPr/>
              </p:nvSpPr>
              <p:spPr>
                <a:xfrm>
                  <a:off x="8921976" y="2763198"/>
                  <a:ext cx="2926080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وادي الريان الثانوية للبنات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الاغوار الشمالية</a:t>
                  </a:r>
                  <a:endParaRPr kumimoji="0" lang="en-US" sz="2200" b="1" i="0" u="none" strike="noStrike" kern="1200" cap="none" spc="0" normalizeH="0" baseline="0" noProof="1">
                    <a:ln>
                      <a:noFill/>
                    </a:ln>
                    <a:solidFill>
                      <a:srgbClr val="EC0648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26A4FA-3F1B-01C0-870E-525081E0FAD2}"/>
              </a:ext>
            </a:extLst>
          </p:cNvPr>
          <p:cNvGrpSpPr/>
          <p:nvPr/>
        </p:nvGrpSpPr>
        <p:grpSpPr>
          <a:xfrm>
            <a:off x="4295456" y="1545994"/>
            <a:ext cx="3209425" cy="5062197"/>
            <a:chOff x="7914250" y="3306053"/>
            <a:chExt cx="1854374" cy="2494911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D5B810D2-7237-2EFC-AD73-069194FD881D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5D09DB-56F1-4C6B-0C3A-396BF28E0205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6" name="Shape">
                <a:extLst>
                  <a:ext uri="{FF2B5EF4-FFF2-40B4-BE49-F238E27FC236}">
                    <a16:creationId xmlns:a16="http://schemas.microsoft.com/office/drawing/2014/main" id="{B0B9CDEC-6F5D-5412-571B-AAF1B42A6293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4A425E5-CA79-F650-6931-D7208B3956A9}"/>
                  </a:ext>
                </a:extLst>
              </p:cNvPr>
              <p:cNvGrpSpPr/>
              <p:nvPr/>
            </p:nvGrpSpPr>
            <p:grpSpPr>
              <a:xfrm>
                <a:off x="7984631" y="5005209"/>
                <a:ext cx="1713613" cy="589787"/>
                <a:chOff x="8662448" y="2562219"/>
                <a:chExt cx="3445136" cy="589787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DC2451E-744A-B531-AF06-F255C2F66D45}"/>
                    </a:ext>
                  </a:extLst>
                </p:cNvPr>
                <p:cNvSpPr txBox="1"/>
                <p:nvPr/>
              </p:nvSpPr>
              <p:spPr>
                <a:xfrm>
                  <a:off x="8662448" y="2562219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رؤى حسن فايز المنشد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4F058B4-4762-8484-1B60-370164E23D27}"/>
                    </a:ext>
                  </a:extLst>
                </p:cNvPr>
                <p:cNvSpPr txBox="1"/>
                <p:nvPr/>
              </p:nvSpPr>
              <p:spPr>
                <a:xfrm>
                  <a:off x="8921977" y="2772786"/>
                  <a:ext cx="3007143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نور القبس الثانية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الرصيفة</a:t>
                  </a:r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FEB435-6FBB-BA7C-717E-04048D92D715}"/>
              </a:ext>
            </a:extLst>
          </p:cNvPr>
          <p:cNvGrpSpPr/>
          <p:nvPr/>
        </p:nvGrpSpPr>
        <p:grpSpPr>
          <a:xfrm>
            <a:off x="511954" y="1574336"/>
            <a:ext cx="3209425" cy="5062197"/>
            <a:chOff x="7914250" y="3306053"/>
            <a:chExt cx="1854374" cy="2494911"/>
          </a:xfrm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10B2809D-BB56-F337-9296-C9D619D39AA5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B5DD9-7A90-285D-51C6-0527F9040E5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35C10806-4AB9-F7D4-999E-7416AD252018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38CFE20-C94E-630F-4642-3EFC462F548D}"/>
                  </a:ext>
                </a:extLst>
              </p:cNvPr>
              <p:cNvGrpSpPr/>
              <p:nvPr/>
            </p:nvGrpSpPr>
            <p:grpSpPr>
              <a:xfrm>
                <a:off x="7984631" y="4995621"/>
                <a:ext cx="1713613" cy="589787"/>
                <a:chOff x="8662448" y="2552631"/>
                <a:chExt cx="3445136" cy="589787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085B354-00C9-973C-DF48-97DA71EFC953}"/>
                    </a:ext>
                  </a:extLst>
                </p:cNvPr>
                <p:cNvSpPr txBox="1"/>
                <p:nvPr/>
              </p:nvSpPr>
              <p:spPr>
                <a:xfrm>
                  <a:off x="8662448" y="2552631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رغد جهاد صالح الدولات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060C8D-5710-265C-DC33-3B8EA2DBC23A}"/>
                    </a:ext>
                  </a:extLst>
                </p:cNvPr>
                <p:cNvSpPr txBox="1"/>
                <p:nvPr/>
              </p:nvSpPr>
              <p:spPr>
                <a:xfrm>
                  <a:off x="8921975" y="2763198"/>
                  <a:ext cx="2926080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بيت يافا الثانوية الشاملة 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قصبة اربد</a:t>
                  </a:r>
                </a:p>
              </p:txBody>
            </p:sp>
          </p:grp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7A149F1-CF5E-C5E3-5936-913059A92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0231" y="2424232"/>
            <a:ext cx="1825454" cy="243393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8884F5A-F5B6-F4DD-713A-1D73F27CEB35}"/>
              </a:ext>
            </a:extLst>
          </p:cNvPr>
          <p:cNvSpPr/>
          <p:nvPr/>
        </p:nvSpPr>
        <p:spPr>
          <a:xfrm>
            <a:off x="8854949" y="4355214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%99.55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227C892-D3F0-42F1-76E0-F897DD4C2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892" y="2367082"/>
            <a:ext cx="1896481" cy="252864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6A3082D-AE75-C531-63B2-1CFAFA1AEA22}"/>
              </a:ext>
            </a:extLst>
          </p:cNvPr>
          <p:cNvSpPr/>
          <p:nvPr/>
        </p:nvSpPr>
        <p:spPr>
          <a:xfrm>
            <a:off x="5150828" y="4374068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%99.50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DA17CFD-69CC-1B5E-A143-746DB2032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2940" y="2392528"/>
            <a:ext cx="1815510" cy="2420681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E97429-5AB3-F166-6FFA-3562094D7DF3}"/>
              </a:ext>
            </a:extLst>
          </p:cNvPr>
          <p:cNvSpPr/>
          <p:nvPr/>
        </p:nvSpPr>
        <p:spPr>
          <a:xfrm>
            <a:off x="1356629" y="4374068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%99.45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8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A34CE1D-A09B-8CEE-2343-13F78298DD11}"/>
              </a:ext>
            </a:extLst>
          </p:cNvPr>
          <p:cNvSpPr txBox="1"/>
          <p:nvPr/>
        </p:nvSpPr>
        <p:spPr>
          <a:xfrm>
            <a:off x="1354670" y="516562"/>
            <a:ext cx="86844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أوائل الثانوية العامة/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srgbClr val="D10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الفرع الأدبـــي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/ الامتحان العام 2023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7B78F03-F446-B7D8-90DC-70EC21EAF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73" y="306882"/>
            <a:ext cx="1413807" cy="14051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9CDFA22-3071-2C52-FC7B-B93CCDD6C7F1}"/>
              </a:ext>
            </a:extLst>
          </p:cNvPr>
          <p:cNvGrpSpPr/>
          <p:nvPr/>
        </p:nvGrpSpPr>
        <p:grpSpPr>
          <a:xfrm>
            <a:off x="8055212" y="1545994"/>
            <a:ext cx="3209425" cy="5062197"/>
            <a:chOff x="7914250" y="3306053"/>
            <a:chExt cx="1854374" cy="2494911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617EC6E-053D-294E-EC50-DF4C2A9D4BB4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7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10DD24-E907-0427-AFCB-DB742582D21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D04D43DF-61A9-A993-A179-3137E296C509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28DAFE4-EAC6-DA4F-81D4-ACB37EB87202}"/>
                  </a:ext>
                </a:extLst>
              </p:cNvPr>
              <p:cNvGrpSpPr/>
              <p:nvPr/>
            </p:nvGrpSpPr>
            <p:grpSpPr>
              <a:xfrm>
                <a:off x="7984631" y="4995621"/>
                <a:ext cx="1713613" cy="589787"/>
                <a:chOff x="8662448" y="2552631"/>
                <a:chExt cx="3445136" cy="589787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DD1FCF6-4DE0-F27F-703B-97CC4CC8EF2D}"/>
                    </a:ext>
                  </a:extLst>
                </p:cNvPr>
                <p:cNvSpPr txBox="1"/>
                <p:nvPr/>
              </p:nvSpPr>
              <p:spPr>
                <a:xfrm>
                  <a:off x="8662448" y="2552631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سوار حمزه محمد سعاده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61534D1-65CD-F7E3-E587-4F0EFBF69BD6}"/>
                    </a:ext>
                  </a:extLst>
                </p:cNvPr>
                <p:cNvSpPr txBox="1"/>
                <p:nvPr/>
              </p:nvSpPr>
              <p:spPr>
                <a:xfrm>
                  <a:off x="8921976" y="2763198"/>
                  <a:ext cx="2926080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ام معبد الثانوية للبنات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قصبة عمان</a:t>
                  </a:r>
                  <a:endParaRPr kumimoji="0" lang="en-US" sz="2200" b="1" i="0" u="none" strike="noStrike" kern="1200" cap="none" spc="0" normalizeH="0" baseline="0" noProof="1">
                    <a:ln>
                      <a:noFill/>
                    </a:ln>
                    <a:solidFill>
                      <a:srgbClr val="EC0648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26A4FA-3F1B-01C0-870E-525081E0FAD2}"/>
              </a:ext>
            </a:extLst>
          </p:cNvPr>
          <p:cNvGrpSpPr/>
          <p:nvPr/>
        </p:nvGrpSpPr>
        <p:grpSpPr>
          <a:xfrm>
            <a:off x="4295456" y="1545994"/>
            <a:ext cx="3209425" cy="5062197"/>
            <a:chOff x="7914250" y="3306053"/>
            <a:chExt cx="1854374" cy="2494911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D5B810D2-7237-2EFC-AD73-069194FD881D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5D09DB-56F1-4C6B-0C3A-396BF28E0205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6" name="Shape">
                <a:extLst>
                  <a:ext uri="{FF2B5EF4-FFF2-40B4-BE49-F238E27FC236}">
                    <a16:creationId xmlns:a16="http://schemas.microsoft.com/office/drawing/2014/main" id="{B0B9CDEC-6F5D-5412-571B-AAF1B42A6293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4A425E5-CA79-F650-6931-D7208B3956A9}"/>
                  </a:ext>
                </a:extLst>
              </p:cNvPr>
              <p:cNvGrpSpPr/>
              <p:nvPr/>
            </p:nvGrpSpPr>
            <p:grpSpPr>
              <a:xfrm>
                <a:off x="7984631" y="5005209"/>
                <a:ext cx="1713613" cy="589787"/>
                <a:chOff x="8662448" y="2562219"/>
                <a:chExt cx="3445136" cy="589787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DC2451E-744A-B531-AF06-F255C2F66D45}"/>
                    </a:ext>
                  </a:extLst>
                </p:cNvPr>
                <p:cNvSpPr txBox="1"/>
                <p:nvPr/>
              </p:nvSpPr>
              <p:spPr>
                <a:xfrm>
                  <a:off x="8662448" y="2562219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ديالا منور احمد القيسي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4F058B4-4762-8484-1B60-370164E23D27}"/>
                    </a:ext>
                  </a:extLst>
                </p:cNvPr>
                <p:cNvSpPr txBox="1"/>
                <p:nvPr/>
              </p:nvSpPr>
              <p:spPr>
                <a:xfrm>
                  <a:off x="8921977" y="2772786"/>
                  <a:ext cx="3007143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اسكان ياجوز الثانويه 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الجامعة</a:t>
                  </a:r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FEB435-6FBB-BA7C-717E-04048D92D715}"/>
              </a:ext>
            </a:extLst>
          </p:cNvPr>
          <p:cNvGrpSpPr/>
          <p:nvPr/>
        </p:nvGrpSpPr>
        <p:grpSpPr>
          <a:xfrm>
            <a:off x="511954" y="1574336"/>
            <a:ext cx="3209425" cy="5062197"/>
            <a:chOff x="7914250" y="3306053"/>
            <a:chExt cx="1854374" cy="2494911"/>
          </a:xfrm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10B2809D-BB56-F337-9296-C9D619D39AA5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B5DD9-7A90-285D-51C6-0527F9040E5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35C10806-4AB9-F7D4-999E-7416AD252018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38CFE20-C94E-630F-4642-3EFC462F548D}"/>
                  </a:ext>
                </a:extLst>
              </p:cNvPr>
              <p:cNvGrpSpPr/>
              <p:nvPr/>
            </p:nvGrpSpPr>
            <p:grpSpPr>
              <a:xfrm>
                <a:off x="7984631" y="4995621"/>
                <a:ext cx="1713613" cy="589787"/>
                <a:chOff x="8662448" y="2552631"/>
                <a:chExt cx="3445136" cy="589787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085B354-00C9-973C-DF48-97DA71EFC953}"/>
                    </a:ext>
                  </a:extLst>
                </p:cNvPr>
                <p:cNvSpPr txBox="1"/>
                <p:nvPr/>
              </p:nvSpPr>
              <p:spPr>
                <a:xfrm>
                  <a:off x="8662448" y="2552631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سدار محمد يحيى بلبيسي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060C8D-5710-265C-DC33-3B8EA2DBC23A}"/>
                    </a:ext>
                  </a:extLst>
                </p:cNvPr>
                <p:cNvSpPr txBox="1"/>
                <p:nvPr/>
              </p:nvSpPr>
              <p:spPr>
                <a:xfrm>
                  <a:off x="8921975" y="2763198"/>
                  <a:ext cx="2926080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الاردنية للنظم الكندية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الجامعة</a:t>
                  </a:r>
                </a:p>
              </p:txBody>
            </p:sp>
          </p:grp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DABD4B4-A0D0-1723-1981-F0D31BD05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7674" y="2375306"/>
            <a:ext cx="1788673" cy="238489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8884F5A-F5B6-F4DD-713A-1D73F27CEB35}"/>
              </a:ext>
            </a:extLst>
          </p:cNvPr>
          <p:cNvSpPr/>
          <p:nvPr/>
        </p:nvSpPr>
        <p:spPr>
          <a:xfrm>
            <a:off x="8854949" y="4355214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%99.40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6B6E2A4-2A89-2698-EC6E-5DB05AC14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2345" y="2367082"/>
            <a:ext cx="1851801" cy="246906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6A3082D-AE75-C531-63B2-1CFAFA1AEA22}"/>
              </a:ext>
            </a:extLst>
          </p:cNvPr>
          <p:cNvSpPr/>
          <p:nvPr/>
        </p:nvSpPr>
        <p:spPr>
          <a:xfrm>
            <a:off x="5150828" y="4374068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%99.35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7BF31F9-E822-7120-3FE0-57896E098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9341" y="2393731"/>
            <a:ext cx="1851801" cy="2469069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E97429-5AB3-F166-6FFA-3562094D7DF3}"/>
              </a:ext>
            </a:extLst>
          </p:cNvPr>
          <p:cNvSpPr/>
          <p:nvPr/>
        </p:nvSpPr>
        <p:spPr>
          <a:xfrm>
            <a:off x="1356629" y="4374068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%99.35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7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A34CE1D-A09B-8CEE-2343-13F78298DD11}"/>
              </a:ext>
            </a:extLst>
          </p:cNvPr>
          <p:cNvSpPr txBox="1"/>
          <p:nvPr/>
        </p:nvSpPr>
        <p:spPr>
          <a:xfrm>
            <a:off x="1354670" y="516562"/>
            <a:ext cx="86844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أوائل الثانوية العامة/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srgbClr val="D10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الفرع الأدبـــي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/ الامتحان العام 2023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7B78F03-F446-B7D8-90DC-70EC21EAF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73" y="306882"/>
            <a:ext cx="1413807" cy="140518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D26A4FA-3F1B-01C0-870E-525081E0FAD2}"/>
              </a:ext>
            </a:extLst>
          </p:cNvPr>
          <p:cNvGrpSpPr/>
          <p:nvPr/>
        </p:nvGrpSpPr>
        <p:grpSpPr>
          <a:xfrm>
            <a:off x="7375748" y="1488921"/>
            <a:ext cx="3209425" cy="5062197"/>
            <a:chOff x="7914250" y="3306053"/>
            <a:chExt cx="1854374" cy="2494911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D5B810D2-7237-2EFC-AD73-069194FD881D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5D09DB-56F1-4C6B-0C3A-396BF28E0205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6" name="Shape">
                <a:extLst>
                  <a:ext uri="{FF2B5EF4-FFF2-40B4-BE49-F238E27FC236}">
                    <a16:creationId xmlns:a16="http://schemas.microsoft.com/office/drawing/2014/main" id="{B0B9CDEC-6F5D-5412-571B-AAF1B42A6293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4A425E5-CA79-F650-6931-D7208B3956A9}"/>
                  </a:ext>
                </a:extLst>
              </p:cNvPr>
              <p:cNvGrpSpPr/>
              <p:nvPr/>
            </p:nvGrpSpPr>
            <p:grpSpPr>
              <a:xfrm>
                <a:off x="7984631" y="5005209"/>
                <a:ext cx="1713613" cy="589787"/>
                <a:chOff x="8662448" y="2562219"/>
                <a:chExt cx="3445136" cy="589787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DC2451E-744A-B531-AF06-F255C2F66D45}"/>
                    </a:ext>
                  </a:extLst>
                </p:cNvPr>
                <p:cNvSpPr txBox="1"/>
                <p:nvPr/>
              </p:nvSpPr>
              <p:spPr>
                <a:xfrm>
                  <a:off x="8662448" y="2562219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لين نورز سامي بشتو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4F058B4-4762-8484-1B60-370164E23D27}"/>
                    </a:ext>
                  </a:extLst>
                </p:cNvPr>
                <p:cNvSpPr txBox="1"/>
                <p:nvPr/>
              </p:nvSpPr>
              <p:spPr>
                <a:xfrm>
                  <a:off x="8921977" y="2772786"/>
                  <a:ext cx="3007143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راهبات الوردية \ الشميساني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قصبة عمان</a:t>
                  </a:r>
                </a:p>
              </p:txBody>
            </p:sp>
          </p:grp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9268926-2F65-F484-3462-DF662697C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3654" y="2381299"/>
            <a:ext cx="1903399" cy="253786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6A3082D-AE75-C531-63B2-1CFAFA1AEA22}"/>
              </a:ext>
            </a:extLst>
          </p:cNvPr>
          <p:cNvSpPr/>
          <p:nvPr/>
        </p:nvSpPr>
        <p:spPr>
          <a:xfrm>
            <a:off x="8226797" y="4374468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%99.35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86ABEF-44CA-EF4D-6B8B-A8BBCD1159C2}"/>
              </a:ext>
            </a:extLst>
          </p:cNvPr>
          <p:cNvGrpSpPr/>
          <p:nvPr/>
        </p:nvGrpSpPr>
        <p:grpSpPr>
          <a:xfrm>
            <a:off x="1612309" y="1488921"/>
            <a:ext cx="3209425" cy="5062197"/>
            <a:chOff x="7914250" y="3306053"/>
            <a:chExt cx="1854374" cy="2494911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1319462C-0705-EB95-83B9-99371E208535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0F8937E-8016-C93A-9875-C709D483B410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10" name="Shape">
                <a:extLst>
                  <a:ext uri="{FF2B5EF4-FFF2-40B4-BE49-F238E27FC236}">
                    <a16:creationId xmlns:a16="http://schemas.microsoft.com/office/drawing/2014/main" id="{716D1CF1-FA21-68C3-8F16-E2622EFCFB6D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7B97A87-5287-782C-A7BB-A536D3EE1E19}"/>
                  </a:ext>
                </a:extLst>
              </p:cNvPr>
              <p:cNvGrpSpPr/>
              <p:nvPr/>
            </p:nvGrpSpPr>
            <p:grpSpPr>
              <a:xfrm>
                <a:off x="7984631" y="5005209"/>
                <a:ext cx="1713613" cy="589787"/>
                <a:chOff x="8662448" y="2562219"/>
                <a:chExt cx="3445136" cy="589787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05E2163-A9C3-6E38-233D-C16820C5BD35}"/>
                    </a:ext>
                  </a:extLst>
                </p:cNvPr>
                <p:cNvSpPr txBox="1"/>
                <p:nvPr/>
              </p:nvSpPr>
              <p:spPr>
                <a:xfrm>
                  <a:off x="8662448" y="2562219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ملكه علي ارشيد المواجده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E419404-5484-0EE6-5065-967F4CC20977}"/>
                    </a:ext>
                  </a:extLst>
                </p:cNvPr>
                <p:cNvSpPr txBox="1"/>
                <p:nvPr/>
              </p:nvSpPr>
              <p:spPr>
                <a:xfrm>
                  <a:off x="8921977" y="2772786"/>
                  <a:ext cx="3007143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التربية الريادية \اناث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الجامعة</a:t>
                  </a:r>
                </a:p>
              </p:txBody>
            </p:sp>
          </p:grp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97C23B-2861-BE7E-2EE6-0A3BEAC29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5321" y="2376311"/>
            <a:ext cx="1903399" cy="253786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E888CF0-FD83-7734-7581-8F9DA7A9A578}"/>
              </a:ext>
            </a:extLst>
          </p:cNvPr>
          <p:cNvSpPr/>
          <p:nvPr/>
        </p:nvSpPr>
        <p:spPr>
          <a:xfrm>
            <a:off x="2438496" y="4369813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%99.35</a:t>
            </a:r>
          </a:p>
        </p:txBody>
      </p:sp>
    </p:spTree>
    <p:extLst>
      <p:ext uri="{BB962C8B-B14F-4D97-AF65-F5344CB8AC3E}">
        <p14:creationId xmlns:p14="http://schemas.microsoft.com/office/powerpoint/2010/main" val="429834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A34CE1D-A09B-8CEE-2343-13F78298DD11}"/>
              </a:ext>
            </a:extLst>
          </p:cNvPr>
          <p:cNvSpPr txBox="1"/>
          <p:nvPr/>
        </p:nvSpPr>
        <p:spPr>
          <a:xfrm>
            <a:off x="1354670" y="516562"/>
            <a:ext cx="86844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أوائل الثانوية العامة/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srgbClr val="D10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الفرع الشرعي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/ الامتحان العام 2023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7B78F03-F446-B7D8-90DC-70EC21EAF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73" y="306882"/>
            <a:ext cx="1413807" cy="14051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9CDFA22-3071-2C52-FC7B-B93CCDD6C7F1}"/>
              </a:ext>
            </a:extLst>
          </p:cNvPr>
          <p:cNvGrpSpPr/>
          <p:nvPr/>
        </p:nvGrpSpPr>
        <p:grpSpPr>
          <a:xfrm>
            <a:off x="8055212" y="1545994"/>
            <a:ext cx="3209425" cy="5062197"/>
            <a:chOff x="7914250" y="3306053"/>
            <a:chExt cx="1854374" cy="2494911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617EC6E-053D-294E-EC50-DF4C2A9D4BB4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10DD24-E907-0427-AFCB-DB742582D21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D04D43DF-61A9-A993-A179-3137E296C509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28DAFE4-EAC6-DA4F-81D4-ACB37EB87202}"/>
                  </a:ext>
                </a:extLst>
              </p:cNvPr>
              <p:cNvGrpSpPr/>
              <p:nvPr/>
            </p:nvGrpSpPr>
            <p:grpSpPr>
              <a:xfrm>
                <a:off x="7984631" y="5025959"/>
                <a:ext cx="1713613" cy="677191"/>
                <a:chOff x="8662448" y="2582969"/>
                <a:chExt cx="3445136" cy="677191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DD1FCF6-4DE0-F27F-703B-97CC4CC8EF2D}"/>
                    </a:ext>
                  </a:extLst>
                </p:cNvPr>
                <p:cNvSpPr txBox="1"/>
                <p:nvPr/>
              </p:nvSpPr>
              <p:spPr>
                <a:xfrm>
                  <a:off x="8662448" y="2582969"/>
                  <a:ext cx="3445136" cy="212363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عبد العزيز احمد خليل عبد العزيز</a:t>
                  </a:r>
                  <a:endParaRPr kumimoji="0" lang="en-US" sz="22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61534D1-65CD-F7E3-E587-4F0EFBF69BD6}"/>
                    </a:ext>
                  </a:extLst>
                </p:cNvPr>
                <p:cNvSpPr txBox="1"/>
                <p:nvPr/>
              </p:nvSpPr>
              <p:spPr>
                <a:xfrm>
                  <a:off x="8921976" y="2744420"/>
                  <a:ext cx="2926080" cy="51574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عمر بن الخطاب الثانوية </a:t>
                  </a:r>
                  <a:br>
                    <a:rPr kumimoji="0" lang="ar-JO" sz="20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0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للعلوم الشرعية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قصبة اربد</a:t>
                  </a:r>
                  <a:endParaRPr kumimoji="0" lang="en-US" sz="2200" b="1" i="0" u="none" strike="noStrike" kern="1200" cap="none" spc="0" normalizeH="0" baseline="0" noProof="1">
                    <a:ln>
                      <a:noFill/>
                    </a:ln>
                    <a:solidFill>
                      <a:srgbClr val="EC0648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26A4FA-3F1B-01C0-870E-525081E0FAD2}"/>
              </a:ext>
            </a:extLst>
          </p:cNvPr>
          <p:cNvGrpSpPr/>
          <p:nvPr/>
        </p:nvGrpSpPr>
        <p:grpSpPr>
          <a:xfrm>
            <a:off x="4295456" y="1545994"/>
            <a:ext cx="3209425" cy="5062197"/>
            <a:chOff x="7914250" y="3306053"/>
            <a:chExt cx="1854374" cy="2494911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D5B810D2-7237-2EFC-AD73-069194FD881D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5D09DB-56F1-4C6B-0C3A-396BF28E0205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6" name="Shape">
                <a:extLst>
                  <a:ext uri="{FF2B5EF4-FFF2-40B4-BE49-F238E27FC236}">
                    <a16:creationId xmlns:a16="http://schemas.microsoft.com/office/drawing/2014/main" id="{B0B9CDEC-6F5D-5412-571B-AAF1B42A6293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4A425E5-CA79-F650-6931-D7208B3956A9}"/>
                  </a:ext>
                </a:extLst>
              </p:cNvPr>
              <p:cNvGrpSpPr/>
              <p:nvPr/>
            </p:nvGrpSpPr>
            <p:grpSpPr>
              <a:xfrm>
                <a:off x="7984631" y="5050715"/>
                <a:ext cx="1713613" cy="602786"/>
                <a:chOff x="8662448" y="2607725"/>
                <a:chExt cx="3445136" cy="602786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DC2451E-744A-B531-AF06-F255C2F66D45}"/>
                    </a:ext>
                  </a:extLst>
                </p:cNvPr>
                <p:cNvSpPr txBox="1"/>
                <p:nvPr/>
              </p:nvSpPr>
              <p:spPr>
                <a:xfrm>
                  <a:off x="8662448" y="2607725"/>
                  <a:ext cx="3445136" cy="197195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0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ايناس محمد فيصل عبدالمعطي يغمور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4F058B4-4762-8484-1B60-370164E23D27}"/>
                    </a:ext>
                  </a:extLst>
                </p:cNvPr>
                <p:cNvSpPr txBox="1"/>
                <p:nvPr/>
              </p:nvSpPr>
              <p:spPr>
                <a:xfrm>
                  <a:off x="8921977" y="2800953"/>
                  <a:ext cx="3007143" cy="409558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4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دراسة خاصة</a:t>
                  </a:r>
                  <a:br>
                    <a:rPr kumimoji="0" lang="ar-JO" sz="20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4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ماركا</a:t>
                  </a:r>
                  <a:endParaRPr kumimoji="0" lang="ar-JO" sz="2200" b="1" i="0" u="none" strike="noStrike" kern="1200" cap="none" spc="0" normalizeH="0" baseline="0" noProof="1">
                    <a:ln>
                      <a:noFill/>
                    </a:ln>
                    <a:solidFill>
                      <a:srgbClr val="EC0648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FEB435-6FBB-BA7C-717E-04048D92D715}"/>
              </a:ext>
            </a:extLst>
          </p:cNvPr>
          <p:cNvGrpSpPr/>
          <p:nvPr/>
        </p:nvGrpSpPr>
        <p:grpSpPr>
          <a:xfrm>
            <a:off x="511954" y="1574336"/>
            <a:ext cx="3209425" cy="5062197"/>
            <a:chOff x="7914250" y="3306053"/>
            <a:chExt cx="1854374" cy="2494911"/>
          </a:xfrm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10B2809D-BB56-F337-9296-C9D619D39AA5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B5DD9-7A90-285D-51C6-0527F9040E5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35C10806-4AB9-F7D4-999E-7416AD252018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38CFE20-C94E-630F-4642-3EFC462F548D}"/>
                  </a:ext>
                </a:extLst>
              </p:cNvPr>
              <p:cNvGrpSpPr/>
              <p:nvPr/>
            </p:nvGrpSpPr>
            <p:grpSpPr>
              <a:xfrm>
                <a:off x="7984631" y="4995621"/>
                <a:ext cx="1713613" cy="620125"/>
                <a:chOff x="8662448" y="2552631"/>
                <a:chExt cx="3445136" cy="620125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085B354-00C9-973C-DF48-97DA71EFC953}"/>
                    </a:ext>
                  </a:extLst>
                </p:cNvPr>
                <p:cNvSpPr txBox="1"/>
                <p:nvPr/>
              </p:nvSpPr>
              <p:spPr>
                <a:xfrm>
                  <a:off x="8662448" y="2552631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فادية علي احمد محمد علي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060C8D-5710-265C-DC33-3B8EA2DBC23A}"/>
                    </a:ext>
                  </a:extLst>
                </p:cNvPr>
                <p:cNvSpPr txBox="1"/>
                <p:nvPr/>
              </p:nvSpPr>
              <p:spPr>
                <a:xfrm>
                  <a:off x="8921975" y="2763198"/>
                  <a:ext cx="2926080" cy="409558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4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دراسة خاصة </a:t>
                  </a:r>
                  <a:br>
                    <a:rPr kumimoji="0" lang="ar-JO" sz="20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4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ماركا</a:t>
                  </a:r>
                  <a:endParaRPr kumimoji="0" lang="ar-JO" sz="2200" b="1" i="0" u="none" strike="noStrike" kern="1200" cap="none" spc="0" normalizeH="0" baseline="0" noProof="1">
                    <a:ln>
                      <a:noFill/>
                    </a:ln>
                    <a:solidFill>
                      <a:srgbClr val="EC0648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51935-A2BF-8083-9201-1E15F9E3F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8213" y="2415499"/>
            <a:ext cx="1825454" cy="243393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8884F5A-F5B6-F4DD-713A-1D73F27CEB35}"/>
              </a:ext>
            </a:extLst>
          </p:cNvPr>
          <p:cNvSpPr/>
          <p:nvPr/>
        </p:nvSpPr>
        <p:spPr>
          <a:xfrm>
            <a:off x="8854949" y="4455268"/>
            <a:ext cx="1557048" cy="57705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%97.10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9914B5-F22F-137B-ED98-A3749AE81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981" y="2350255"/>
            <a:ext cx="1750182" cy="233357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6A3082D-AE75-C531-63B2-1CFAFA1AEA22}"/>
              </a:ext>
            </a:extLst>
          </p:cNvPr>
          <p:cNvSpPr/>
          <p:nvPr/>
        </p:nvSpPr>
        <p:spPr>
          <a:xfrm>
            <a:off x="5150828" y="4374068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%96.10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BF2E6C0-84B1-C10F-A218-602398F61A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695" y="2390455"/>
            <a:ext cx="1736290" cy="2315054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E97429-5AB3-F166-6FFA-3562094D7DF3}"/>
              </a:ext>
            </a:extLst>
          </p:cNvPr>
          <p:cNvSpPr/>
          <p:nvPr/>
        </p:nvSpPr>
        <p:spPr>
          <a:xfrm>
            <a:off x="1356629" y="4374068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%95.40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27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A34CE1D-A09B-8CEE-2343-13F78298DD11}"/>
              </a:ext>
            </a:extLst>
          </p:cNvPr>
          <p:cNvSpPr txBox="1"/>
          <p:nvPr/>
        </p:nvSpPr>
        <p:spPr>
          <a:xfrm>
            <a:off x="1354670" y="516562"/>
            <a:ext cx="86844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أوائل الثانوية العامة/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srgbClr val="D10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الفرع الصناعي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/ الامتحان العام 2023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7B78F03-F446-B7D8-90DC-70EC21EAF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73" y="306882"/>
            <a:ext cx="1413807" cy="14051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9CDFA22-3071-2C52-FC7B-B93CCDD6C7F1}"/>
              </a:ext>
            </a:extLst>
          </p:cNvPr>
          <p:cNvGrpSpPr/>
          <p:nvPr/>
        </p:nvGrpSpPr>
        <p:grpSpPr>
          <a:xfrm>
            <a:off x="8055212" y="1545994"/>
            <a:ext cx="3209425" cy="5062197"/>
            <a:chOff x="7914250" y="3306053"/>
            <a:chExt cx="1854374" cy="2494911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617EC6E-053D-294E-EC50-DF4C2A9D4BB4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10DD24-E907-0427-AFCB-DB742582D21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D04D43DF-61A9-A993-A179-3137E296C509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28DAFE4-EAC6-DA4F-81D4-ACB37EB87202}"/>
                  </a:ext>
                </a:extLst>
              </p:cNvPr>
              <p:cNvGrpSpPr/>
              <p:nvPr/>
            </p:nvGrpSpPr>
            <p:grpSpPr>
              <a:xfrm>
                <a:off x="7984631" y="4995621"/>
                <a:ext cx="1713613" cy="604956"/>
                <a:chOff x="8662448" y="2552631"/>
                <a:chExt cx="3445136" cy="604956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DD1FCF6-4DE0-F27F-703B-97CC4CC8EF2D}"/>
                    </a:ext>
                  </a:extLst>
                </p:cNvPr>
                <p:cNvSpPr txBox="1"/>
                <p:nvPr/>
              </p:nvSpPr>
              <p:spPr>
                <a:xfrm>
                  <a:off x="8662448" y="2552631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رند رياض حسن صافي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61534D1-65CD-F7E3-E587-4F0EFBF69BD6}"/>
                    </a:ext>
                  </a:extLst>
                </p:cNvPr>
                <p:cNvSpPr txBox="1"/>
                <p:nvPr/>
              </p:nvSpPr>
              <p:spPr>
                <a:xfrm>
                  <a:off x="8758364" y="2763198"/>
                  <a:ext cx="3304962" cy="394389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4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لميس بنت عمرو الثانوية للبنات</a:t>
                  </a:r>
                  <a:br>
                    <a:rPr kumimoji="0" lang="ar-JO" sz="20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ماركا</a:t>
                  </a:r>
                  <a:endParaRPr kumimoji="0" lang="en-US" sz="2200" b="1" i="0" u="none" strike="noStrike" kern="1200" cap="none" spc="0" normalizeH="0" baseline="0" noProof="1">
                    <a:ln>
                      <a:noFill/>
                    </a:ln>
                    <a:solidFill>
                      <a:srgbClr val="EC0648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26A4FA-3F1B-01C0-870E-525081E0FAD2}"/>
              </a:ext>
            </a:extLst>
          </p:cNvPr>
          <p:cNvGrpSpPr/>
          <p:nvPr/>
        </p:nvGrpSpPr>
        <p:grpSpPr>
          <a:xfrm>
            <a:off x="4295456" y="1545994"/>
            <a:ext cx="3209425" cy="5062197"/>
            <a:chOff x="7914250" y="3306053"/>
            <a:chExt cx="1854374" cy="2494911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D5B810D2-7237-2EFC-AD73-069194FD881D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5D09DB-56F1-4C6B-0C3A-396BF28E0205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6" name="Shape">
                <a:extLst>
                  <a:ext uri="{FF2B5EF4-FFF2-40B4-BE49-F238E27FC236}">
                    <a16:creationId xmlns:a16="http://schemas.microsoft.com/office/drawing/2014/main" id="{B0B9CDEC-6F5D-5412-571B-AAF1B42A6293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4A425E5-CA79-F650-6931-D7208B3956A9}"/>
                  </a:ext>
                </a:extLst>
              </p:cNvPr>
              <p:cNvGrpSpPr/>
              <p:nvPr/>
            </p:nvGrpSpPr>
            <p:grpSpPr>
              <a:xfrm>
                <a:off x="7984631" y="5020378"/>
                <a:ext cx="1713613" cy="574618"/>
                <a:chOff x="8662448" y="2577388"/>
                <a:chExt cx="3445136" cy="574618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DC2451E-744A-B531-AF06-F255C2F66D45}"/>
                    </a:ext>
                  </a:extLst>
                </p:cNvPr>
                <p:cNvSpPr txBox="1"/>
                <p:nvPr/>
              </p:nvSpPr>
              <p:spPr>
                <a:xfrm>
                  <a:off x="8662448" y="2577388"/>
                  <a:ext cx="3445136" cy="227532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4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عبد الرحمن علاء احمد ابو شريخ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4F058B4-4762-8484-1B60-370164E23D27}"/>
                    </a:ext>
                  </a:extLst>
                </p:cNvPr>
                <p:cNvSpPr txBox="1"/>
                <p:nvPr/>
              </p:nvSpPr>
              <p:spPr>
                <a:xfrm>
                  <a:off x="8921977" y="2772786"/>
                  <a:ext cx="3007143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احمد طوقان الثانوية المهنية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ماركا</a:t>
                  </a:r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FEB435-6FBB-BA7C-717E-04048D92D715}"/>
              </a:ext>
            </a:extLst>
          </p:cNvPr>
          <p:cNvGrpSpPr/>
          <p:nvPr/>
        </p:nvGrpSpPr>
        <p:grpSpPr>
          <a:xfrm>
            <a:off x="511954" y="1574336"/>
            <a:ext cx="3209425" cy="5062197"/>
            <a:chOff x="7914250" y="3306053"/>
            <a:chExt cx="1854374" cy="2494911"/>
          </a:xfrm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10B2809D-BB56-F337-9296-C9D619D39AA5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B5DD9-7A90-285D-51C6-0527F9040E5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35C10806-4AB9-F7D4-999E-7416AD252018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38CFE20-C94E-630F-4642-3EFC462F548D}"/>
                  </a:ext>
                </a:extLst>
              </p:cNvPr>
              <p:cNvGrpSpPr/>
              <p:nvPr/>
            </p:nvGrpSpPr>
            <p:grpSpPr>
              <a:xfrm>
                <a:off x="7984631" y="5010790"/>
                <a:ext cx="1713613" cy="724868"/>
                <a:chOff x="8662448" y="2567800"/>
                <a:chExt cx="3445136" cy="724868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085B354-00C9-973C-DF48-97DA71EFC953}"/>
                    </a:ext>
                  </a:extLst>
                </p:cNvPr>
                <p:cNvSpPr txBox="1"/>
                <p:nvPr/>
              </p:nvSpPr>
              <p:spPr>
                <a:xfrm>
                  <a:off x="8662448" y="2567800"/>
                  <a:ext cx="3445136" cy="227532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4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عبد الرحمن يوسف حسن يوسف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060C8D-5710-265C-DC33-3B8EA2DBC23A}"/>
                    </a:ext>
                  </a:extLst>
                </p:cNvPr>
                <p:cNvSpPr txBox="1"/>
                <p:nvPr/>
              </p:nvSpPr>
              <p:spPr>
                <a:xfrm>
                  <a:off x="8921975" y="2716253"/>
                  <a:ext cx="2926080" cy="576415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4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سيف الدوله الحمداني </a:t>
                  </a:r>
                  <a:br>
                    <a:rPr kumimoji="0" lang="ar-JO" sz="24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4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الصناعية للبنين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الجامعة</a:t>
                  </a:r>
                </a:p>
              </p:txBody>
            </p:sp>
          </p:grp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D58A439-965B-ADC8-7C61-7316F89FC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4785" y="2358196"/>
            <a:ext cx="1851801" cy="24690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8884F5A-F5B6-F4DD-713A-1D73F27CEB35}"/>
              </a:ext>
            </a:extLst>
          </p:cNvPr>
          <p:cNvSpPr/>
          <p:nvPr/>
        </p:nvSpPr>
        <p:spPr>
          <a:xfrm>
            <a:off x="8854949" y="4455268"/>
            <a:ext cx="1557048" cy="57705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%99.55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F3F4EA-9777-7C80-12BD-C2C89BF8E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0841" y="2386538"/>
            <a:ext cx="1854189" cy="247225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E97429-5AB3-F166-6FFA-3562094D7DF3}"/>
              </a:ext>
            </a:extLst>
          </p:cNvPr>
          <p:cNvSpPr/>
          <p:nvPr/>
        </p:nvSpPr>
        <p:spPr>
          <a:xfrm>
            <a:off x="1337173" y="4412980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%99.00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A2B56C-2257-AD7C-A464-49D426214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156" y="2391978"/>
            <a:ext cx="1800392" cy="240052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6A3082D-AE75-C531-63B2-1CFAFA1AEA22}"/>
              </a:ext>
            </a:extLst>
          </p:cNvPr>
          <p:cNvSpPr/>
          <p:nvPr/>
        </p:nvSpPr>
        <p:spPr>
          <a:xfrm>
            <a:off x="5150828" y="4374068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%99.20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3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A34CE1D-A09B-8CEE-2343-13F78298DD11}"/>
              </a:ext>
            </a:extLst>
          </p:cNvPr>
          <p:cNvSpPr txBox="1"/>
          <p:nvPr/>
        </p:nvSpPr>
        <p:spPr>
          <a:xfrm>
            <a:off x="1354670" y="516562"/>
            <a:ext cx="86844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أوائل الثانوية العامة/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srgbClr val="D10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الفرع الزراعي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/ الامتحان العام 2023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7B78F03-F446-B7D8-90DC-70EC21EAF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73" y="306882"/>
            <a:ext cx="1413807" cy="14051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9CDFA22-3071-2C52-FC7B-B93CCDD6C7F1}"/>
              </a:ext>
            </a:extLst>
          </p:cNvPr>
          <p:cNvGrpSpPr/>
          <p:nvPr/>
        </p:nvGrpSpPr>
        <p:grpSpPr>
          <a:xfrm>
            <a:off x="8055212" y="1545994"/>
            <a:ext cx="3209425" cy="5062197"/>
            <a:chOff x="7914250" y="3306053"/>
            <a:chExt cx="1854374" cy="2494911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617EC6E-053D-294E-EC50-DF4C2A9D4BB4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solidFill>
              <a:srgbClr val="009E4F"/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10DD24-E907-0427-AFCB-DB742582D21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D04D43DF-61A9-A993-A179-3137E296C509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solidFill>
                <a:srgbClr val="009E4F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6699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28DAFE4-EAC6-DA4F-81D4-ACB37EB87202}"/>
                  </a:ext>
                </a:extLst>
              </p:cNvPr>
              <p:cNvGrpSpPr/>
              <p:nvPr/>
            </p:nvGrpSpPr>
            <p:grpSpPr>
              <a:xfrm>
                <a:off x="7984631" y="4995621"/>
                <a:ext cx="1713613" cy="589787"/>
                <a:chOff x="8662448" y="2552631"/>
                <a:chExt cx="3445136" cy="589787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DD1FCF6-4DE0-F27F-703B-97CC4CC8EF2D}"/>
                    </a:ext>
                  </a:extLst>
                </p:cNvPr>
                <p:cNvSpPr txBox="1"/>
                <p:nvPr/>
              </p:nvSpPr>
              <p:spPr>
                <a:xfrm>
                  <a:off x="8662448" y="2552631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لانا عبد المنعم موسى الشوبكي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61534D1-65CD-F7E3-E587-4F0EFBF69BD6}"/>
                    </a:ext>
                  </a:extLst>
                </p:cNvPr>
                <p:cNvSpPr txBox="1"/>
                <p:nvPr/>
              </p:nvSpPr>
              <p:spPr>
                <a:xfrm>
                  <a:off x="8921976" y="2763198"/>
                  <a:ext cx="2926080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النزهة الثانوية الشاملة للبنات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ماركا</a:t>
                  </a:r>
                  <a:endParaRPr kumimoji="0" lang="en-US" sz="2200" b="1" i="0" u="none" strike="noStrike" kern="1200" cap="none" spc="0" normalizeH="0" baseline="0" noProof="1">
                    <a:ln>
                      <a:noFill/>
                    </a:ln>
                    <a:solidFill>
                      <a:srgbClr val="EC0648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26A4FA-3F1B-01C0-870E-525081E0FAD2}"/>
              </a:ext>
            </a:extLst>
          </p:cNvPr>
          <p:cNvGrpSpPr/>
          <p:nvPr/>
        </p:nvGrpSpPr>
        <p:grpSpPr>
          <a:xfrm>
            <a:off x="4295456" y="1545994"/>
            <a:ext cx="3209425" cy="5062197"/>
            <a:chOff x="7914250" y="3306053"/>
            <a:chExt cx="1854374" cy="2494911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D5B810D2-7237-2EFC-AD73-069194FD881D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solidFill>
              <a:srgbClr val="009E4F"/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5D09DB-56F1-4C6B-0C3A-396BF28E0205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6" name="Shape">
                <a:extLst>
                  <a:ext uri="{FF2B5EF4-FFF2-40B4-BE49-F238E27FC236}">
                    <a16:creationId xmlns:a16="http://schemas.microsoft.com/office/drawing/2014/main" id="{B0B9CDEC-6F5D-5412-571B-AAF1B42A6293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solidFill>
                <a:srgbClr val="009E4F"/>
              </a:solidFill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4A425E5-CA79-F650-6931-D7208B3956A9}"/>
                  </a:ext>
                </a:extLst>
              </p:cNvPr>
              <p:cNvGrpSpPr/>
              <p:nvPr/>
            </p:nvGrpSpPr>
            <p:grpSpPr>
              <a:xfrm>
                <a:off x="7984631" y="5005209"/>
                <a:ext cx="1713613" cy="726306"/>
                <a:chOff x="8662448" y="2562219"/>
                <a:chExt cx="3445136" cy="726306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DC2451E-744A-B531-AF06-F255C2F66D45}"/>
                    </a:ext>
                  </a:extLst>
                </p:cNvPr>
                <p:cNvSpPr txBox="1"/>
                <p:nvPr/>
              </p:nvSpPr>
              <p:spPr>
                <a:xfrm>
                  <a:off x="8662448" y="2562219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هشام ابراهيم يوسف غنايم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4F058B4-4762-8484-1B60-370164E23D27}"/>
                    </a:ext>
                  </a:extLst>
                </p:cNvPr>
                <p:cNvSpPr txBox="1"/>
                <p:nvPr/>
              </p:nvSpPr>
              <p:spPr>
                <a:xfrm>
                  <a:off x="8921977" y="2772786"/>
                  <a:ext cx="3007143" cy="515739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البادية الشمالية المهنية الثانوية للبنين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بادية ش.شرقية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JO" sz="2200" b="1" i="0" u="none" strike="noStrike" kern="1200" cap="none" spc="0" normalizeH="0" baseline="0" noProof="1">
                    <a:ln>
                      <a:noFill/>
                    </a:ln>
                    <a:solidFill>
                      <a:srgbClr val="EC0648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FEB435-6FBB-BA7C-717E-04048D92D715}"/>
              </a:ext>
            </a:extLst>
          </p:cNvPr>
          <p:cNvGrpSpPr/>
          <p:nvPr/>
        </p:nvGrpSpPr>
        <p:grpSpPr>
          <a:xfrm>
            <a:off x="511954" y="1574336"/>
            <a:ext cx="3209425" cy="5062197"/>
            <a:chOff x="7914250" y="3306053"/>
            <a:chExt cx="1854374" cy="2494911"/>
          </a:xfrm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10B2809D-BB56-F337-9296-C9D619D39AA5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solidFill>
              <a:srgbClr val="009E4F"/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B5DD9-7A90-285D-51C6-0527F9040E5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35C10806-4AB9-F7D4-999E-7416AD252018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solidFill>
                <a:srgbClr val="009E4F"/>
              </a:solidFill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38CFE20-C94E-630F-4642-3EFC462F548D}"/>
                  </a:ext>
                </a:extLst>
              </p:cNvPr>
              <p:cNvGrpSpPr/>
              <p:nvPr/>
            </p:nvGrpSpPr>
            <p:grpSpPr>
              <a:xfrm>
                <a:off x="7984631" y="4995621"/>
                <a:ext cx="1713613" cy="589787"/>
                <a:chOff x="8662448" y="2552631"/>
                <a:chExt cx="3445136" cy="589787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085B354-00C9-973C-DF48-97DA71EFC953}"/>
                    </a:ext>
                  </a:extLst>
                </p:cNvPr>
                <p:cNvSpPr txBox="1"/>
                <p:nvPr/>
              </p:nvSpPr>
              <p:spPr>
                <a:xfrm>
                  <a:off x="8662448" y="2552631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فرح ايمن خليل حميض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060C8D-5710-265C-DC33-3B8EA2DBC23A}"/>
                    </a:ext>
                  </a:extLst>
                </p:cNvPr>
                <p:cNvSpPr txBox="1"/>
                <p:nvPr/>
              </p:nvSpPr>
              <p:spPr>
                <a:xfrm>
                  <a:off x="8921975" y="2763198"/>
                  <a:ext cx="2926080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النزهة الثانوية الشاملة للبنات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ماركا</a:t>
                  </a:r>
                </a:p>
              </p:txBody>
            </p:sp>
          </p:grp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C790EA6-E365-6F04-7743-F811728C4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6501" y="2367082"/>
            <a:ext cx="1825454" cy="243393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8884F5A-F5B6-F4DD-713A-1D73F27CEB35}"/>
              </a:ext>
            </a:extLst>
          </p:cNvPr>
          <p:cNvSpPr/>
          <p:nvPr/>
        </p:nvSpPr>
        <p:spPr>
          <a:xfrm>
            <a:off x="8854949" y="4355214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%99.50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2B87909-8056-730B-B20C-4D035FB3D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5227" y="2367082"/>
            <a:ext cx="1742871" cy="2323829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6A3082D-AE75-C531-63B2-1CFAFA1AEA22}"/>
              </a:ext>
            </a:extLst>
          </p:cNvPr>
          <p:cNvSpPr/>
          <p:nvPr/>
        </p:nvSpPr>
        <p:spPr>
          <a:xfrm>
            <a:off x="5150828" y="4374068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%99.35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A6AC355-482A-5220-435F-10FF5E2E8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0641" y="2461333"/>
            <a:ext cx="1732878" cy="2310504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E97429-5AB3-F166-6FFA-3562094D7DF3}"/>
              </a:ext>
            </a:extLst>
          </p:cNvPr>
          <p:cNvSpPr/>
          <p:nvPr/>
        </p:nvSpPr>
        <p:spPr>
          <a:xfrm>
            <a:off x="1356629" y="4464996"/>
            <a:ext cx="1557048" cy="61536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%98.50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23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A34CE1D-A09B-8CEE-2343-13F78298DD11}"/>
              </a:ext>
            </a:extLst>
          </p:cNvPr>
          <p:cNvSpPr txBox="1"/>
          <p:nvPr/>
        </p:nvSpPr>
        <p:spPr>
          <a:xfrm>
            <a:off x="1354670" y="516562"/>
            <a:ext cx="86844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أوائل الثانوية العامة/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srgbClr val="D10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الفرع الفندقي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/ الامتحان العام 2023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7B78F03-F446-B7D8-90DC-70EC21EAF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73" y="306882"/>
            <a:ext cx="1413807" cy="14051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9CDFA22-3071-2C52-FC7B-B93CCDD6C7F1}"/>
              </a:ext>
            </a:extLst>
          </p:cNvPr>
          <p:cNvGrpSpPr/>
          <p:nvPr/>
        </p:nvGrpSpPr>
        <p:grpSpPr>
          <a:xfrm>
            <a:off x="8055212" y="1545994"/>
            <a:ext cx="3209425" cy="5062197"/>
            <a:chOff x="7914250" y="3306053"/>
            <a:chExt cx="1854374" cy="2494911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617EC6E-053D-294E-EC50-DF4C2A9D4BB4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solidFill>
              <a:srgbClr val="EC0648"/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10DD24-E907-0427-AFCB-DB742582D21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D04D43DF-61A9-A993-A179-3137E296C509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solidFill>
                <a:srgbClr val="EC0648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6699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28DAFE4-EAC6-DA4F-81D4-ACB37EB87202}"/>
                  </a:ext>
                </a:extLst>
              </p:cNvPr>
              <p:cNvGrpSpPr/>
              <p:nvPr/>
            </p:nvGrpSpPr>
            <p:grpSpPr>
              <a:xfrm>
                <a:off x="7984631" y="4995621"/>
                <a:ext cx="1713613" cy="597371"/>
                <a:chOff x="8662448" y="2552631"/>
                <a:chExt cx="3445136" cy="597371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DD1FCF6-4DE0-F27F-703B-97CC4CC8EF2D}"/>
                    </a:ext>
                  </a:extLst>
                </p:cNvPr>
                <p:cNvSpPr txBox="1"/>
                <p:nvPr/>
              </p:nvSpPr>
              <p:spPr>
                <a:xfrm>
                  <a:off x="8662448" y="2552631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سندس محمد عبدالله الخوالده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61534D1-65CD-F7E3-E587-4F0EFBF69BD6}"/>
                    </a:ext>
                  </a:extLst>
                </p:cNvPr>
                <p:cNvSpPr txBox="1"/>
                <p:nvPr/>
              </p:nvSpPr>
              <p:spPr>
                <a:xfrm>
                  <a:off x="8888075" y="2763198"/>
                  <a:ext cx="3089799" cy="386804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3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العقبة الثانوية الشاملة للبنات</a:t>
                  </a:r>
                  <a:br>
                    <a:rPr kumimoji="0" lang="ar-JO" sz="20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العقبة</a:t>
                  </a:r>
                  <a:endParaRPr kumimoji="0" lang="en-US" sz="2200" b="1" i="0" u="none" strike="noStrike" kern="1200" cap="none" spc="0" normalizeH="0" baseline="0" noProof="1">
                    <a:ln>
                      <a:noFill/>
                    </a:ln>
                    <a:solidFill>
                      <a:srgbClr val="EC0648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26A4FA-3F1B-01C0-870E-525081E0FAD2}"/>
              </a:ext>
            </a:extLst>
          </p:cNvPr>
          <p:cNvGrpSpPr/>
          <p:nvPr/>
        </p:nvGrpSpPr>
        <p:grpSpPr>
          <a:xfrm>
            <a:off x="4295456" y="1545994"/>
            <a:ext cx="3209425" cy="5062197"/>
            <a:chOff x="7914250" y="3306053"/>
            <a:chExt cx="1854374" cy="2494911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D5B810D2-7237-2EFC-AD73-069194FD881D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solidFill>
              <a:srgbClr val="EC0648"/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5D09DB-56F1-4C6B-0C3A-396BF28E0205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6" name="Shape">
                <a:extLst>
                  <a:ext uri="{FF2B5EF4-FFF2-40B4-BE49-F238E27FC236}">
                    <a16:creationId xmlns:a16="http://schemas.microsoft.com/office/drawing/2014/main" id="{B0B9CDEC-6F5D-5412-571B-AAF1B42A6293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solidFill>
                <a:srgbClr val="EC0648"/>
              </a:solidFill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4A425E5-CA79-F650-6931-D7208B3956A9}"/>
                  </a:ext>
                </a:extLst>
              </p:cNvPr>
              <p:cNvGrpSpPr/>
              <p:nvPr/>
            </p:nvGrpSpPr>
            <p:grpSpPr>
              <a:xfrm>
                <a:off x="7984631" y="5005209"/>
                <a:ext cx="1713613" cy="589787"/>
                <a:chOff x="8662448" y="2562219"/>
                <a:chExt cx="3445136" cy="589787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DC2451E-744A-B531-AF06-F255C2F66D45}"/>
                    </a:ext>
                  </a:extLst>
                </p:cNvPr>
                <p:cNvSpPr txBox="1"/>
                <p:nvPr/>
              </p:nvSpPr>
              <p:spPr>
                <a:xfrm>
                  <a:off x="8662448" y="2562219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زيد ابراهيم فهيم دبابنه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4F058B4-4762-8484-1B60-370164E23D27}"/>
                    </a:ext>
                  </a:extLst>
                </p:cNvPr>
                <p:cNvSpPr txBox="1"/>
                <p:nvPr/>
              </p:nvSpPr>
              <p:spPr>
                <a:xfrm>
                  <a:off x="8921977" y="2772786"/>
                  <a:ext cx="3007143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الفندقية الأردنية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قصبة عمان</a:t>
                  </a:r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FEB435-6FBB-BA7C-717E-04048D92D715}"/>
              </a:ext>
            </a:extLst>
          </p:cNvPr>
          <p:cNvGrpSpPr/>
          <p:nvPr/>
        </p:nvGrpSpPr>
        <p:grpSpPr>
          <a:xfrm>
            <a:off x="511954" y="1574336"/>
            <a:ext cx="3209425" cy="5062197"/>
            <a:chOff x="7914250" y="3306053"/>
            <a:chExt cx="1854374" cy="2494911"/>
          </a:xfrm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10B2809D-BB56-F337-9296-C9D619D39AA5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solidFill>
              <a:srgbClr val="EC0648"/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B5DD9-7A90-285D-51C6-0527F9040E5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35C10806-4AB9-F7D4-999E-7416AD252018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solidFill>
                <a:srgbClr val="EC0648"/>
              </a:solidFill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38CFE20-C94E-630F-4642-3EFC462F548D}"/>
                  </a:ext>
                </a:extLst>
              </p:cNvPr>
              <p:cNvGrpSpPr/>
              <p:nvPr/>
            </p:nvGrpSpPr>
            <p:grpSpPr>
              <a:xfrm>
                <a:off x="7984631" y="4995621"/>
                <a:ext cx="1713613" cy="589787"/>
                <a:chOff x="8662448" y="2552631"/>
                <a:chExt cx="3445136" cy="589787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085B354-00C9-973C-DF48-97DA71EFC953}"/>
                    </a:ext>
                  </a:extLst>
                </p:cNvPr>
                <p:cNvSpPr txBox="1"/>
                <p:nvPr/>
              </p:nvSpPr>
              <p:spPr>
                <a:xfrm>
                  <a:off x="8662448" y="2552631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محمد ناصر محمد الخلايله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060C8D-5710-265C-DC33-3B8EA2DBC23A}"/>
                    </a:ext>
                  </a:extLst>
                </p:cNvPr>
                <p:cNvSpPr txBox="1"/>
                <p:nvPr/>
              </p:nvSpPr>
              <p:spPr>
                <a:xfrm>
                  <a:off x="8921975" y="2763198"/>
                  <a:ext cx="2926080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دراسة خاصة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وادي السير</a:t>
                  </a:r>
                </a:p>
              </p:txBody>
            </p:sp>
          </p:grp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3B9E5E4-B491-B95E-B3B2-7C0B19F40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8274" y="2387590"/>
            <a:ext cx="1884387" cy="251251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8884F5A-F5B6-F4DD-713A-1D73F27CEB35}"/>
              </a:ext>
            </a:extLst>
          </p:cNvPr>
          <p:cNvSpPr/>
          <p:nvPr/>
        </p:nvSpPr>
        <p:spPr>
          <a:xfrm>
            <a:off x="8854949" y="4355214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%97.85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328B4FF-0536-1DE3-A2BE-0C1F6A317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2426" y="2414822"/>
            <a:ext cx="1825454" cy="2433938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E97429-5AB3-F166-6FFA-3562094D7DF3}"/>
              </a:ext>
            </a:extLst>
          </p:cNvPr>
          <p:cNvSpPr/>
          <p:nvPr/>
        </p:nvSpPr>
        <p:spPr>
          <a:xfrm>
            <a:off x="1356629" y="4464996"/>
            <a:ext cx="1557048" cy="61536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%96.90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5D10F8-2D4D-CC2D-865B-03227B831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972" y="2387590"/>
            <a:ext cx="1924050" cy="244792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6A3082D-AE75-C531-63B2-1CFAFA1AEA22}"/>
              </a:ext>
            </a:extLst>
          </p:cNvPr>
          <p:cNvSpPr/>
          <p:nvPr/>
        </p:nvSpPr>
        <p:spPr>
          <a:xfrm>
            <a:off x="5094842" y="4430053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%97.47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7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A34CE1D-A09B-8CEE-2343-13F78298DD11}"/>
              </a:ext>
            </a:extLst>
          </p:cNvPr>
          <p:cNvSpPr txBox="1"/>
          <p:nvPr/>
        </p:nvSpPr>
        <p:spPr>
          <a:xfrm>
            <a:off x="1031132" y="516562"/>
            <a:ext cx="92996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أوائل الثانوية العامة/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srgbClr val="D10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فرع الاقتصاد المنزلي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/ الامتحان العام 2023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7B78F03-F446-B7D8-90DC-70EC21EAF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73" y="306882"/>
            <a:ext cx="1413807" cy="14051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9CDFA22-3071-2C52-FC7B-B93CCDD6C7F1}"/>
              </a:ext>
            </a:extLst>
          </p:cNvPr>
          <p:cNvGrpSpPr/>
          <p:nvPr/>
        </p:nvGrpSpPr>
        <p:grpSpPr>
          <a:xfrm>
            <a:off x="8055212" y="1545994"/>
            <a:ext cx="3209425" cy="5062197"/>
            <a:chOff x="7914250" y="3306053"/>
            <a:chExt cx="1854374" cy="2494911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617EC6E-053D-294E-EC50-DF4C2A9D4BB4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solidFill>
              <a:srgbClr val="7F00AC"/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10DD24-E907-0427-AFCB-DB742582D21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D04D43DF-61A9-A993-A179-3137E296C509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solidFill>
                <a:srgbClr val="7F00AC"/>
              </a:solidFill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6699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28DAFE4-EAC6-DA4F-81D4-ACB37EB87202}"/>
                  </a:ext>
                </a:extLst>
              </p:cNvPr>
              <p:cNvGrpSpPr/>
              <p:nvPr/>
            </p:nvGrpSpPr>
            <p:grpSpPr>
              <a:xfrm>
                <a:off x="7984631" y="4995621"/>
                <a:ext cx="1713613" cy="589787"/>
                <a:chOff x="8662448" y="2552631"/>
                <a:chExt cx="3445136" cy="589787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DD1FCF6-4DE0-F27F-703B-97CC4CC8EF2D}"/>
                    </a:ext>
                  </a:extLst>
                </p:cNvPr>
                <p:cNvSpPr txBox="1"/>
                <p:nvPr/>
              </p:nvSpPr>
              <p:spPr>
                <a:xfrm>
                  <a:off x="8662448" y="2552631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عبير محمود خلف العنزي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61534D1-65CD-F7E3-E587-4F0EFBF69BD6}"/>
                    </a:ext>
                  </a:extLst>
                </p:cNvPr>
                <p:cNvSpPr txBox="1"/>
                <p:nvPr/>
              </p:nvSpPr>
              <p:spPr>
                <a:xfrm>
                  <a:off x="8888075" y="2763198"/>
                  <a:ext cx="3089799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اجنادين الثانوية الشاملة للبنات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الزرقاء الاولى</a:t>
                  </a: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26A4FA-3F1B-01C0-870E-525081E0FAD2}"/>
              </a:ext>
            </a:extLst>
          </p:cNvPr>
          <p:cNvGrpSpPr/>
          <p:nvPr/>
        </p:nvGrpSpPr>
        <p:grpSpPr>
          <a:xfrm>
            <a:off x="4295456" y="1545994"/>
            <a:ext cx="3209425" cy="5062197"/>
            <a:chOff x="7914250" y="3306053"/>
            <a:chExt cx="1854374" cy="2494911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D5B810D2-7237-2EFC-AD73-069194FD881D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solidFill>
              <a:srgbClr val="7F00AC"/>
            </a:solidFill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5D09DB-56F1-4C6B-0C3A-396BF28E0205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6" name="Shape">
                <a:extLst>
                  <a:ext uri="{FF2B5EF4-FFF2-40B4-BE49-F238E27FC236}">
                    <a16:creationId xmlns:a16="http://schemas.microsoft.com/office/drawing/2014/main" id="{B0B9CDEC-6F5D-5412-571B-AAF1B42A6293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solidFill>
                <a:srgbClr val="7F00AC"/>
              </a:solidFill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4A425E5-CA79-F650-6931-D7208B3956A9}"/>
                  </a:ext>
                </a:extLst>
              </p:cNvPr>
              <p:cNvGrpSpPr/>
              <p:nvPr/>
            </p:nvGrpSpPr>
            <p:grpSpPr>
              <a:xfrm>
                <a:off x="7984631" y="5005209"/>
                <a:ext cx="1713613" cy="589787"/>
                <a:chOff x="8662448" y="2562219"/>
                <a:chExt cx="3445136" cy="589787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DC2451E-744A-B531-AF06-F255C2F66D45}"/>
                    </a:ext>
                  </a:extLst>
                </p:cNvPr>
                <p:cNvSpPr txBox="1"/>
                <p:nvPr/>
              </p:nvSpPr>
              <p:spPr>
                <a:xfrm>
                  <a:off x="8662448" y="2562219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زينب زهير محمد ابو شحاده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4F058B4-4762-8484-1B60-370164E23D27}"/>
                    </a:ext>
                  </a:extLst>
                </p:cNvPr>
                <p:cNvSpPr txBox="1"/>
                <p:nvPr/>
              </p:nvSpPr>
              <p:spPr>
                <a:xfrm>
                  <a:off x="8921977" y="2772786"/>
                  <a:ext cx="3007143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الظليل الثانويه المختلطة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الزرقاء الثانية</a:t>
                  </a:r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FEB435-6FBB-BA7C-717E-04048D92D715}"/>
              </a:ext>
            </a:extLst>
          </p:cNvPr>
          <p:cNvGrpSpPr/>
          <p:nvPr/>
        </p:nvGrpSpPr>
        <p:grpSpPr>
          <a:xfrm>
            <a:off x="511954" y="1574336"/>
            <a:ext cx="3209425" cy="5062197"/>
            <a:chOff x="7914250" y="3306053"/>
            <a:chExt cx="1854374" cy="2494911"/>
          </a:xfrm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10B2809D-BB56-F337-9296-C9D619D39AA5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solidFill>
              <a:srgbClr val="7F00AC"/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B5DD9-7A90-285D-51C6-0527F9040E5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35C10806-4AB9-F7D4-999E-7416AD252018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solidFill>
                <a:srgbClr val="7F00AC"/>
              </a:solidFill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38CFE20-C94E-630F-4642-3EFC462F548D}"/>
                  </a:ext>
                </a:extLst>
              </p:cNvPr>
              <p:cNvGrpSpPr/>
              <p:nvPr/>
            </p:nvGrpSpPr>
            <p:grpSpPr>
              <a:xfrm>
                <a:off x="7984631" y="4995621"/>
                <a:ext cx="1713613" cy="567034"/>
                <a:chOff x="8662448" y="2552631"/>
                <a:chExt cx="3445136" cy="567034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085B354-00C9-973C-DF48-97DA71EFC953}"/>
                    </a:ext>
                  </a:extLst>
                </p:cNvPr>
                <p:cNvSpPr txBox="1"/>
                <p:nvPr/>
              </p:nvSpPr>
              <p:spPr>
                <a:xfrm>
                  <a:off x="8662448" y="2552631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لين امجد سعدات الكيالي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060C8D-5710-265C-DC33-3B8EA2DBC23A}"/>
                    </a:ext>
                  </a:extLst>
                </p:cNvPr>
                <p:cNvSpPr txBox="1"/>
                <p:nvPr/>
              </p:nvSpPr>
              <p:spPr>
                <a:xfrm>
                  <a:off x="8751141" y="2763198"/>
                  <a:ext cx="3246820" cy="356467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19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هالة بنت خويلد الثانوية الشاملة للبنات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قصبة عمان</a:t>
                  </a:r>
                </a:p>
              </p:txBody>
            </p:sp>
          </p:grpSp>
        </p:grp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651213E-C1E3-52C6-2757-F2CD8A727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5712" y="2402023"/>
            <a:ext cx="1804839" cy="240645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8884F5A-F5B6-F4DD-713A-1D73F27CEB35}"/>
              </a:ext>
            </a:extLst>
          </p:cNvPr>
          <p:cNvSpPr/>
          <p:nvPr/>
        </p:nvSpPr>
        <p:spPr>
          <a:xfrm>
            <a:off x="8854949" y="4355214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%99.00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94B579E-4F29-B590-E2DB-1D74B2ECD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5839" y="2374537"/>
            <a:ext cx="1901885" cy="253584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6A3082D-AE75-C531-63B2-1CFAFA1AEA22}"/>
              </a:ext>
            </a:extLst>
          </p:cNvPr>
          <p:cNvSpPr/>
          <p:nvPr/>
        </p:nvSpPr>
        <p:spPr>
          <a:xfrm>
            <a:off x="5150828" y="4374068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%98.80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CF44812-1609-0C58-4E50-3DC0A6AD3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0738" y="2402023"/>
            <a:ext cx="1861391" cy="248185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E97429-5AB3-F166-6FFA-3562094D7DF3}"/>
              </a:ext>
            </a:extLst>
          </p:cNvPr>
          <p:cNvSpPr/>
          <p:nvPr/>
        </p:nvSpPr>
        <p:spPr>
          <a:xfrm>
            <a:off x="1356629" y="4464996"/>
            <a:ext cx="1557048" cy="61536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%98.75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28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A34CE1D-A09B-8CEE-2343-13F78298DD11}"/>
              </a:ext>
            </a:extLst>
          </p:cNvPr>
          <p:cNvSpPr txBox="1"/>
          <p:nvPr/>
        </p:nvSpPr>
        <p:spPr>
          <a:xfrm>
            <a:off x="1354670" y="516562"/>
            <a:ext cx="86844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توزيع معدلات الطلبة الناجحين / الامتحان العام 2023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7B78F03-F446-B7D8-90DC-70EC21EAF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73" y="306882"/>
            <a:ext cx="1413807" cy="1405186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FF310AF-FDBA-6581-44E2-BAA363FB0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485729"/>
              </p:ext>
            </p:extLst>
          </p:nvPr>
        </p:nvGraphicFramePr>
        <p:xfrm>
          <a:off x="751017" y="1323285"/>
          <a:ext cx="9675812" cy="486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604831" imgH="3825272" progId="Excel.Sheet.8">
                  <p:embed/>
                </p:oleObj>
              </mc:Choice>
              <mc:Fallback>
                <p:oleObj name="Worksheet" r:id="rId3" imgW="7604831" imgH="3825272" progId="Excel.Sheet.8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FF310AF-FDBA-6581-44E2-BAA363FB0E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1017" y="1323285"/>
                        <a:ext cx="9675812" cy="486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000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E1C999D-8D83-4648-BF6A-336904DB9B10}"/>
              </a:ext>
            </a:extLst>
          </p:cNvPr>
          <p:cNvSpPr txBox="1">
            <a:spLocks/>
          </p:cNvSpPr>
          <p:nvPr/>
        </p:nvSpPr>
        <p:spPr>
          <a:xfrm>
            <a:off x="1415845" y="2273968"/>
            <a:ext cx="8862985" cy="1708188"/>
          </a:xfrm>
        </p:spPr>
        <p:txBody>
          <a:bodyPr/>
          <a:lstStyle>
            <a:defPPr>
              <a:defRPr lang="ar-J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JO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 تشكر جميع الجهود الوطنية المساندة لإنجاح امتحان الثانوية العامة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21036-8B5F-4DA9-B914-9E3EFF4759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918" y="211844"/>
            <a:ext cx="1175895" cy="1168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166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C5D5DBD-5308-A897-FAB9-8BF8867FE07C}"/>
              </a:ext>
            </a:extLst>
          </p:cNvPr>
          <p:cNvGrpSpPr/>
          <p:nvPr/>
        </p:nvGrpSpPr>
        <p:grpSpPr>
          <a:xfrm>
            <a:off x="9174525" y="1926079"/>
            <a:ext cx="2279258" cy="3774328"/>
            <a:chOff x="1831323" y="1180962"/>
            <a:chExt cx="2646386" cy="5361616"/>
          </a:xfrm>
        </p:grpSpPr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EC984932-57DE-FFD5-D689-E88603940BB5}"/>
                </a:ext>
              </a:extLst>
            </p:cNvPr>
            <p:cNvSpPr/>
            <p:nvPr/>
          </p:nvSpPr>
          <p:spPr>
            <a:xfrm>
              <a:off x="1991425" y="1180962"/>
              <a:ext cx="2304149" cy="276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63" y="0"/>
                  </a:moveTo>
                  <a:lnTo>
                    <a:pt x="7070" y="0"/>
                  </a:lnTo>
                  <a:cubicBezTo>
                    <a:pt x="3160" y="0"/>
                    <a:pt x="0" y="3248"/>
                    <a:pt x="0" y="7267"/>
                  </a:cubicBezTo>
                  <a:lnTo>
                    <a:pt x="0" y="14433"/>
                  </a:lnTo>
                  <a:lnTo>
                    <a:pt x="0" y="21600"/>
                  </a:lnTo>
                  <a:cubicBezTo>
                    <a:pt x="0" y="17916"/>
                    <a:pt x="2704" y="14869"/>
                    <a:pt x="6190" y="14433"/>
                  </a:cubicBezTo>
                  <a:cubicBezTo>
                    <a:pt x="6451" y="14400"/>
                    <a:pt x="6744" y="14367"/>
                    <a:pt x="7037" y="14367"/>
                  </a:cubicBezTo>
                  <a:lnTo>
                    <a:pt x="15410" y="14367"/>
                  </a:lnTo>
                  <a:cubicBezTo>
                    <a:pt x="18896" y="13931"/>
                    <a:pt x="21600" y="10917"/>
                    <a:pt x="21600" y="7233"/>
                  </a:cubicBezTo>
                  <a:cubicBezTo>
                    <a:pt x="21567" y="3215"/>
                    <a:pt x="18440" y="0"/>
                    <a:pt x="1456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D1EF27A-7F6E-D445-D206-F3D6C7F94E10}"/>
                </a:ext>
              </a:extLst>
            </p:cNvPr>
            <p:cNvGrpSpPr/>
            <p:nvPr/>
          </p:nvGrpSpPr>
          <p:grpSpPr>
            <a:xfrm>
              <a:off x="1831323" y="1245553"/>
              <a:ext cx="2646386" cy="5297025"/>
              <a:chOff x="1831323" y="1245553"/>
              <a:chExt cx="2646386" cy="5297025"/>
            </a:xfrm>
          </p:grpSpPr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98A703BC-3B04-0DCB-97FD-DBA2BCD699DB}"/>
                  </a:ext>
                </a:extLst>
              </p:cNvPr>
              <p:cNvSpPr/>
              <p:nvPr/>
            </p:nvSpPr>
            <p:spPr>
              <a:xfrm>
                <a:off x="1984674" y="2957842"/>
                <a:ext cx="2304149" cy="3030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2162"/>
                      <a:pt x="18896" y="3950"/>
                      <a:pt x="15410" y="4186"/>
                    </a:cubicBezTo>
                    <a:cubicBezTo>
                      <a:pt x="15149" y="4206"/>
                      <a:pt x="14856" y="4226"/>
                      <a:pt x="14563" y="4226"/>
                    </a:cubicBezTo>
                    <a:lnTo>
                      <a:pt x="6190" y="4226"/>
                    </a:lnTo>
                    <a:cubicBezTo>
                      <a:pt x="2704" y="4481"/>
                      <a:pt x="0" y="6250"/>
                      <a:pt x="0" y="8432"/>
                    </a:cubicBezTo>
                    <a:lnTo>
                      <a:pt x="0" y="17335"/>
                    </a:lnTo>
                    <a:cubicBezTo>
                      <a:pt x="0" y="19694"/>
                      <a:pt x="3160" y="21600"/>
                      <a:pt x="7070" y="21600"/>
                    </a:cubicBezTo>
                    <a:lnTo>
                      <a:pt x="14498" y="21600"/>
                    </a:lnTo>
                    <a:cubicBezTo>
                      <a:pt x="18407" y="21600"/>
                      <a:pt x="21567" y="19694"/>
                      <a:pt x="21567" y="17335"/>
                    </a:cubicBezTo>
                    <a:lnTo>
                      <a:pt x="21567" y="4206"/>
                    </a:lnTo>
                    <a:lnTo>
                      <a:pt x="21600" y="0"/>
                    </a:ln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32887C-6C03-352D-8F78-1444B0457AA4}"/>
                  </a:ext>
                </a:extLst>
              </p:cNvPr>
              <p:cNvSpPr txBox="1"/>
              <p:nvPr/>
            </p:nvSpPr>
            <p:spPr>
              <a:xfrm>
                <a:off x="2157191" y="4246625"/>
                <a:ext cx="1994649" cy="961863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3800" b="1" noProof="1"/>
                  <a:t>189421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082B86-5E21-D532-584F-74CE449B4597}"/>
                  </a:ext>
                </a:extLst>
              </p:cNvPr>
              <p:cNvSpPr txBox="1"/>
              <p:nvPr/>
            </p:nvSpPr>
            <p:spPr>
              <a:xfrm>
                <a:off x="2197718" y="1245553"/>
                <a:ext cx="1799374" cy="1705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JO" sz="3600" b="1" dirty="0">
                    <a:solidFill>
                      <a:srgbClr val="EC0648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عدد المشتركين</a:t>
                </a:r>
                <a:endParaRPr lang="en-US" sz="3600" b="1" dirty="0">
                  <a:solidFill>
                    <a:srgbClr val="EC0648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4F41220-5100-E0E9-D826-8AD1707A3EE6}"/>
                  </a:ext>
                </a:extLst>
              </p:cNvPr>
              <p:cNvSpPr/>
              <p:nvPr/>
            </p:nvSpPr>
            <p:spPr>
              <a:xfrm>
                <a:off x="1831323" y="6244832"/>
                <a:ext cx="2646386" cy="29774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37000">
                    <a:schemeClr val="bg1">
                      <a:lumMod val="75000"/>
                    </a:schemeClr>
                  </a:gs>
                  <a:gs pos="100000">
                    <a:srgbClr val="F0EEE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4733E3-2902-419C-26C6-204E73E725B2}"/>
              </a:ext>
            </a:extLst>
          </p:cNvPr>
          <p:cNvGrpSpPr/>
          <p:nvPr/>
        </p:nvGrpSpPr>
        <p:grpSpPr>
          <a:xfrm>
            <a:off x="6437811" y="1926079"/>
            <a:ext cx="2279258" cy="3745147"/>
            <a:chOff x="1831323" y="1180962"/>
            <a:chExt cx="2646386" cy="5320162"/>
          </a:xfrm>
        </p:grpSpPr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C7DF445F-9610-68E0-3243-EF038D424E92}"/>
                </a:ext>
              </a:extLst>
            </p:cNvPr>
            <p:cNvSpPr/>
            <p:nvPr/>
          </p:nvSpPr>
          <p:spPr>
            <a:xfrm>
              <a:off x="1991425" y="1180962"/>
              <a:ext cx="2304149" cy="276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63" y="0"/>
                  </a:moveTo>
                  <a:lnTo>
                    <a:pt x="7070" y="0"/>
                  </a:lnTo>
                  <a:cubicBezTo>
                    <a:pt x="3160" y="0"/>
                    <a:pt x="0" y="3248"/>
                    <a:pt x="0" y="7267"/>
                  </a:cubicBezTo>
                  <a:lnTo>
                    <a:pt x="0" y="14433"/>
                  </a:lnTo>
                  <a:lnTo>
                    <a:pt x="0" y="21600"/>
                  </a:lnTo>
                  <a:cubicBezTo>
                    <a:pt x="0" y="17916"/>
                    <a:pt x="2704" y="14869"/>
                    <a:pt x="6190" y="14433"/>
                  </a:cubicBezTo>
                  <a:cubicBezTo>
                    <a:pt x="6451" y="14400"/>
                    <a:pt x="6744" y="14367"/>
                    <a:pt x="7037" y="14367"/>
                  </a:cubicBezTo>
                  <a:lnTo>
                    <a:pt x="15410" y="14367"/>
                  </a:lnTo>
                  <a:cubicBezTo>
                    <a:pt x="18896" y="13931"/>
                    <a:pt x="21600" y="10917"/>
                    <a:pt x="21600" y="7233"/>
                  </a:cubicBezTo>
                  <a:cubicBezTo>
                    <a:pt x="21567" y="3215"/>
                    <a:pt x="18440" y="0"/>
                    <a:pt x="1456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65EC203-F9FC-3D67-503F-C9A10F0F5A0C}"/>
                </a:ext>
              </a:extLst>
            </p:cNvPr>
            <p:cNvGrpSpPr/>
            <p:nvPr/>
          </p:nvGrpSpPr>
          <p:grpSpPr>
            <a:xfrm>
              <a:off x="1831323" y="1245553"/>
              <a:ext cx="2646386" cy="5255571"/>
              <a:chOff x="1831323" y="1245553"/>
              <a:chExt cx="2646386" cy="5255571"/>
            </a:xfrm>
          </p:grpSpPr>
          <p:sp>
            <p:nvSpPr>
              <p:cNvPr id="23" name="Shape">
                <a:extLst>
                  <a:ext uri="{FF2B5EF4-FFF2-40B4-BE49-F238E27FC236}">
                    <a16:creationId xmlns:a16="http://schemas.microsoft.com/office/drawing/2014/main" id="{86F1603E-E711-B3EA-DC1F-CA6C77E213C6}"/>
                  </a:ext>
                </a:extLst>
              </p:cNvPr>
              <p:cNvSpPr/>
              <p:nvPr/>
            </p:nvSpPr>
            <p:spPr>
              <a:xfrm>
                <a:off x="1984674" y="2957842"/>
                <a:ext cx="2304149" cy="3030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2162"/>
                      <a:pt x="18896" y="3950"/>
                      <a:pt x="15410" y="4186"/>
                    </a:cubicBezTo>
                    <a:cubicBezTo>
                      <a:pt x="15149" y="4206"/>
                      <a:pt x="14856" y="4226"/>
                      <a:pt x="14563" y="4226"/>
                    </a:cubicBezTo>
                    <a:lnTo>
                      <a:pt x="6190" y="4226"/>
                    </a:lnTo>
                    <a:cubicBezTo>
                      <a:pt x="2704" y="4481"/>
                      <a:pt x="0" y="6250"/>
                      <a:pt x="0" y="8432"/>
                    </a:cubicBezTo>
                    <a:lnTo>
                      <a:pt x="0" y="17335"/>
                    </a:lnTo>
                    <a:cubicBezTo>
                      <a:pt x="0" y="19694"/>
                      <a:pt x="3160" y="21600"/>
                      <a:pt x="7070" y="21600"/>
                    </a:cubicBezTo>
                    <a:lnTo>
                      <a:pt x="14498" y="21600"/>
                    </a:lnTo>
                    <a:cubicBezTo>
                      <a:pt x="18407" y="21600"/>
                      <a:pt x="21567" y="19694"/>
                      <a:pt x="21567" y="17335"/>
                    </a:cubicBezTo>
                    <a:lnTo>
                      <a:pt x="21567" y="4206"/>
                    </a:lnTo>
                    <a:lnTo>
                      <a:pt x="21600" y="0"/>
                    </a:ln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64C1F4-5EF3-7F96-2368-4E6449184EE0}"/>
                  </a:ext>
                </a:extLst>
              </p:cNvPr>
              <p:cNvSpPr txBox="1"/>
              <p:nvPr/>
            </p:nvSpPr>
            <p:spPr>
              <a:xfrm>
                <a:off x="2197717" y="4246623"/>
                <a:ext cx="1994649" cy="9618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3800" b="1" noProof="1"/>
                  <a:t>172712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DFA32F8-FE57-5333-2B2A-EB6F4CA2F5AF}"/>
                  </a:ext>
                </a:extLst>
              </p:cNvPr>
              <p:cNvSpPr txBox="1"/>
              <p:nvPr/>
            </p:nvSpPr>
            <p:spPr>
              <a:xfrm>
                <a:off x="2197717" y="1245553"/>
                <a:ext cx="1906015" cy="1705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JO" sz="3600" b="1" dirty="0">
                    <a:solidFill>
                      <a:schemeClr val="accent2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عدد الحاضرين</a:t>
                </a:r>
                <a:endParaRPr lang="en-US" sz="3600" b="1" dirty="0">
                  <a:solidFill>
                    <a:schemeClr val="accent2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DC8B7E8-EF93-4440-5BCB-1892F7115CD0}"/>
                  </a:ext>
                </a:extLst>
              </p:cNvPr>
              <p:cNvSpPr/>
              <p:nvPr/>
            </p:nvSpPr>
            <p:spPr>
              <a:xfrm>
                <a:off x="1831323" y="6203379"/>
                <a:ext cx="2646386" cy="2977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37000">
                    <a:schemeClr val="bg1">
                      <a:lumMod val="75000"/>
                    </a:schemeClr>
                  </a:gs>
                  <a:gs pos="100000">
                    <a:srgbClr val="F0EEE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FCA40A-0669-1860-BCD8-07C2CD8F89FF}"/>
              </a:ext>
            </a:extLst>
          </p:cNvPr>
          <p:cNvGrpSpPr/>
          <p:nvPr/>
        </p:nvGrpSpPr>
        <p:grpSpPr>
          <a:xfrm>
            <a:off x="3739725" y="1955260"/>
            <a:ext cx="2279258" cy="3745147"/>
            <a:chOff x="1831323" y="1180962"/>
            <a:chExt cx="2646386" cy="5320162"/>
          </a:xfrm>
        </p:grpSpPr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70825E40-D41F-276A-D4C2-66CABC8131ED}"/>
                </a:ext>
              </a:extLst>
            </p:cNvPr>
            <p:cNvSpPr/>
            <p:nvPr/>
          </p:nvSpPr>
          <p:spPr>
            <a:xfrm>
              <a:off x="1991425" y="1180962"/>
              <a:ext cx="2304149" cy="276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63" y="0"/>
                  </a:moveTo>
                  <a:lnTo>
                    <a:pt x="7070" y="0"/>
                  </a:lnTo>
                  <a:cubicBezTo>
                    <a:pt x="3160" y="0"/>
                    <a:pt x="0" y="3248"/>
                    <a:pt x="0" y="7267"/>
                  </a:cubicBezTo>
                  <a:lnTo>
                    <a:pt x="0" y="14433"/>
                  </a:lnTo>
                  <a:lnTo>
                    <a:pt x="0" y="21600"/>
                  </a:lnTo>
                  <a:cubicBezTo>
                    <a:pt x="0" y="17916"/>
                    <a:pt x="2704" y="14869"/>
                    <a:pt x="6190" y="14433"/>
                  </a:cubicBezTo>
                  <a:cubicBezTo>
                    <a:pt x="6451" y="14400"/>
                    <a:pt x="6744" y="14367"/>
                    <a:pt x="7037" y="14367"/>
                  </a:cubicBezTo>
                  <a:lnTo>
                    <a:pt x="15410" y="14367"/>
                  </a:lnTo>
                  <a:cubicBezTo>
                    <a:pt x="18896" y="13931"/>
                    <a:pt x="21600" y="10917"/>
                    <a:pt x="21600" y="7233"/>
                  </a:cubicBezTo>
                  <a:cubicBezTo>
                    <a:pt x="21567" y="3215"/>
                    <a:pt x="18440" y="0"/>
                    <a:pt x="1456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8079F41-9D7D-6609-CA9E-D0606D6A8AEC}"/>
                </a:ext>
              </a:extLst>
            </p:cNvPr>
            <p:cNvGrpSpPr/>
            <p:nvPr/>
          </p:nvGrpSpPr>
          <p:grpSpPr>
            <a:xfrm>
              <a:off x="1831323" y="1245553"/>
              <a:ext cx="2646386" cy="5255571"/>
              <a:chOff x="1831323" y="1245553"/>
              <a:chExt cx="2646386" cy="5255571"/>
            </a:xfrm>
          </p:grpSpPr>
          <p:sp>
            <p:nvSpPr>
              <p:cNvPr id="30" name="Shape">
                <a:extLst>
                  <a:ext uri="{FF2B5EF4-FFF2-40B4-BE49-F238E27FC236}">
                    <a16:creationId xmlns:a16="http://schemas.microsoft.com/office/drawing/2014/main" id="{6B9F4167-3E0C-E999-FEE7-69AF32F73EA2}"/>
                  </a:ext>
                </a:extLst>
              </p:cNvPr>
              <p:cNvSpPr/>
              <p:nvPr/>
            </p:nvSpPr>
            <p:spPr>
              <a:xfrm>
                <a:off x="1984674" y="2957842"/>
                <a:ext cx="2304149" cy="3030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2162"/>
                      <a:pt x="18896" y="3950"/>
                      <a:pt x="15410" y="4186"/>
                    </a:cubicBezTo>
                    <a:cubicBezTo>
                      <a:pt x="15149" y="4206"/>
                      <a:pt x="14856" y="4226"/>
                      <a:pt x="14563" y="4226"/>
                    </a:cubicBezTo>
                    <a:lnTo>
                      <a:pt x="6190" y="4226"/>
                    </a:lnTo>
                    <a:cubicBezTo>
                      <a:pt x="2704" y="4481"/>
                      <a:pt x="0" y="6250"/>
                      <a:pt x="0" y="8432"/>
                    </a:cubicBezTo>
                    <a:lnTo>
                      <a:pt x="0" y="17335"/>
                    </a:lnTo>
                    <a:cubicBezTo>
                      <a:pt x="0" y="19694"/>
                      <a:pt x="3160" y="21600"/>
                      <a:pt x="7070" y="21600"/>
                    </a:cubicBezTo>
                    <a:lnTo>
                      <a:pt x="14498" y="21600"/>
                    </a:lnTo>
                    <a:cubicBezTo>
                      <a:pt x="18407" y="21600"/>
                      <a:pt x="21567" y="19694"/>
                      <a:pt x="21567" y="17335"/>
                    </a:cubicBezTo>
                    <a:lnTo>
                      <a:pt x="21567" y="4206"/>
                    </a:lnTo>
                    <a:lnTo>
                      <a:pt x="21600" y="0"/>
                    </a:ln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3C1D1E-89AE-6DA8-0CBB-DFF39A36326E}"/>
                  </a:ext>
                </a:extLst>
              </p:cNvPr>
              <p:cNvSpPr txBox="1"/>
              <p:nvPr/>
            </p:nvSpPr>
            <p:spPr>
              <a:xfrm>
                <a:off x="2179162" y="4200384"/>
                <a:ext cx="1994649" cy="9618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3800" b="1" noProof="1"/>
                  <a:t>109459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572606-976E-BBAA-D2AF-DE2B8D28479C}"/>
                  </a:ext>
                </a:extLst>
              </p:cNvPr>
              <p:cNvSpPr txBox="1"/>
              <p:nvPr/>
            </p:nvSpPr>
            <p:spPr>
              <a:xfrm>
                <a:off x="2197717" y="1245553"/>
                <a:ext cx="1906015" cy="1705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JO" sz="3600" b="1" dirty="0">
                    <a:solidFill>
                      <a:schemeClr val="accent5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عدد الناجحين</a:t>
                </a:r>
                <a:endParaRPr lang="en-US" sz="3600" b="1" dirty="0">
                  <a:solidFill>
                    <a:schemeClr val="accent5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D2346A3-C3FC-09DF-6C09-7B695C0D4649}"/>
                  </a:ext>
                </a:extLst>
              </p:cNvPr>
              <p:cNvSpPr/>
              <p:nvPr/>
            </p:nvSpPr>
            <p:spPr>
              <a:xfrm>
                <a:off x="1831323" y="6203379"/>
                <a:ext cx="2646386" cy="2977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37000">
                    <a:schemeClr val="bg1">
                      <a:lumMod val="75000"/>
                    </a:schemeClr>
                  </a:gs>
                  <a:gs pos="100000">
                    <a:srgbClr val="F0EEE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13DAF-1C4B-8BDB-1743-98E2572EE93C}"/>
              </a:ext>
            </a:extLst>
          </p:cNvPr>
          <p:cNvGrpSpPr/>
          <p:nvPr/>
        </p:nvGrpSpPr>
        <p:grpSpPr>
          <a:xfrm>
            <a:off x="742039" y="1971548"/>
            <a:ext cx="2279258" cy="3745147"/>
            <a:chOff x="1831323" y="1180962"/>
            <a:chExt cx="2646386" cy="5320162"/>
          </a:xfrm>
        </p:grpSpPr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65C5929E-24E5-1CEE-CC33-1EA47EB987CF}"/>
                </a:ext>
              </a:extLst>
            </p:cNvPr>
            <p:cNvSpPr/>
            <p:nvPr/>
          </p:nvSpPr>
          <p:spPr>
            <a:xfrm>
              <a:off x="1991425" y="1180962"/>
              <a:ext cx="2304149" cy="276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63" y="0"/>
                  </a:moveTo>
                  <a:lnTo>
                    <a:pt x="7070" y="0"/>
                  </a:lnTo>
                  <a:cubicBezTo>
                    <a:pt x="3160" y="0"/>
                    <a:pt x="0" y="3248"/>
                    <a:pt x="0" y="7267"/>
                  </a:cubicBezTo>
                  <a:lnTo>
                    <a:pt x="0" y="14433"/>
                  </a:lnTo>
                  <a:lnTo>
                    <a:pt x="0" y="21600"/>
                  </a:lnTo>
                  <a:cubicBezTo>
                    <a:pt x="0" y="17916"/>
                    <a:pt x="2704" y="14869"/>
                    <a:pt x="6190" y="14433"/>
                  </a:cubicBezTo>
                  <a:cubicBezTo>
                    <a:pt x="6451" y="14400"/>
                    <a:pt x="6744" y="14367"/>
                    <a:pt x="7037" y="14367"/>
                  </a:cubicBezTo>
                  <a:lnTo>
                    <a:pt x="15410" y="14367"/>
                  </a:lnTo>
                  <a:cubicBezTo>
                    <a:pt x="18896" y="13931"/>
                    <a:pt x="21600" y="10917"/>
                    <a:pt x="21600" y="7233"/>
                  </a:cubicBezTo>
                  <a:cubicBezTo>
                    <a:pt x="21567" y="3215"/>
                    <a:pt x="18440" y="0"/>
                    <a:pt x="1456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93E25AD-9173-E9AB-D3C2-EFB37F5A48D4}"/>
                </a:ext>
              </a:extLst>
            </p:cNvPr>
            <p:cNvGrpSpPr/>
            <p:nvPr/>
          </p:nvGrpSpPr>
          <p:grpSpPr>
            <a:xfrm>
              <a:off x="1831323" y="1452838"/>
              <a:ext cx="2646386" cy="5048286"/>
              <a:chOff x="1831323" y="1452838"/>
              <a:chExt cx="2646386" cy="5048286"/>
            </a:xfrm>
          </p:grpSpPr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id="{7985BC0C-6319-F626-A852-A519F6110908}"/>
                  </a:ext>
                </a:extLst>
              </p:cNvPr>
              <p:cNvSpPr/>
              <p:nvPr/>
            </p:nvSpPr>
            <p:spPr>
              <a:xfrm>
                <a:off x="1984674" y="2957842"/>
                <a:ext cx="2304149" cy="30305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2162"/>
                      <a:pt x="18896" y="3950"/>
                      <a:pt x="15410" y="4186"/>
                    </a:cubicBezTo>
                    <a:cubicBezTo>
                      <a:pt x="15149" y="4206"/>
                      <a:pt x="14856" y="4226"/>
                      <a:pt x="14563" y="4226"/>
                    </a:cubicBezTo>
                    <a:lnTo>
                      <a:pt x="6190" y="4226"/>
                    </a:lnTo>
                    <a:cubicBezTo>
                      <a:pt x="2704" y="4481"/>
                      <a:pt x="0" y="6250"/>
                      <a:pt x="0" y="8432"/>
                    </a:cubicBezTo>
                    <a:lnTo>
                      <a:pt x="0" y="17335"/>
                    </a:lnTo>
                    <a:cubicBezTo>
                      <a:pt x="0" y="19694"/>
                      <a:pt x="3160" y="21600"/>
                      <a:pt x="7070" y="21600"/>
                    </a:cubicBezTo>
                    <a:lnTo>
                      <a:pt x="14498" y="21600"/>
                    </a:lnTo>
                    <a:cubicBezTo>
                      <a:pt x="18407" y="21600"/>
                      <a:pt x="21567" y="19694"/>
                      <a:pt x="21567" y="17335"/>
                    </a:cubicBezTo>
                    <a:lnTo>
                      <a:pt x="21567" y="4206"/>
                    </a:lnTo>
                    <a:lnTo>
                      <a:pt x="21600" y="0"/>
                    </a:ln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930E23-9227-882C-0CAC-AAC83B66670C}"/>
                  </a:ext>
                </a:extLst>
              </p:cNvPr>
              <p:cNvSpPr txBox="1"/>
              <p:nvPr/>
            </p:nvSpPr>
            <p:spPr>
              <a:xfrm>
                <a:off x="2152893" y="4177246"/>
                <a:ext cx="1994649" cy="96186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sz="3800" b="1" noProof="1"/>
                  <a:t>%</a:t>
                </a:r>
                <a:r>
                  <a:rPr lang="en-US" sz="800" b="1" noProof="1"/>
                  <a:t> </a:t>
                </a:r>
                <a:r>
                  <a:rPr lang="en-US" sz="3800" b="1" noProof="1"/>
                  <a:t>63.4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68503BD-0EF7-D7D0-B3FC-98C10992D5B0}"/>
                  </a:ext>
                </a:extLst>
              </p:cNvPr>
              <p:cNvSpPr txBox="1"/>
              <p:nvPr/>
            </p:nvSpPr>
            <p:spPr>
              <a:xfrm>
                <a:off x="1991425" y="1452838"/>
                <a:ext cx="2294324" cy="1530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JO" sz="3200" b="1" dirty="0">
                    <a:solidFill>
                      <a:schemeClr val="accent6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النسبة العامة للنجاح</a:t>
                </a:r>
                <a:endParaRPr lang="en-US" sz="3200" b="1" dirty="0">
                  <a:solidFill>
                    <a:schemeClr val="accent6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14610E5-4567-D427-1E83-1B370BC3D22B}"/>
                  </a:ext>
                </a:extLst>
              </p:cNvPr>
              <p:cNvSpPr/>
              <p:nvPr/>
            </p:nvSpPr>
            <p:spPr>
              <a:xfrm>
                <a:off x="1831323" y="6203379"/>
                <a:ext cx="2646386" cy="2977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37000">
                    <a:schemeClr val="bg1">
                      <a:lumMod val="75000"/>
                    </a:schemeClr>
                  </a:gs>
                  <a:gs pos="100000">
                    <a:srgbClr val="F0EEE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A34CE1D-A09B-8CEE-2343-13F78298DD11}"/>
              </a:ext>
            </a:extLst>
          </p:cNvPr>
          <p:cNvSpPr txBox="1"/>
          <p:nvPr/>
        </p:nvSpPr>
        <p:spPr>
          <a:xfrm>
            <a:off x="2282146" y="516562"/>
            <a:ext cx="7024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النسبة العامة للنجاح/ الامتحان العام 2023</a:t>
            </a:r>
            <a:endParaRPr lang="en-US" sz="3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7B78F03-F446-B7D8-90DC-70EC21EAF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73" y="306882"/>
            <a:ext cx="1413807" cy="14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56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A34CE1D-A09B-8CEE-2343-13F78298DD11}"/>
              </a:ext>
            </a:extLst>
          </p:cNvPr>
          <p:cNvSpPr txBox="1"/>
          <p:nvPr/>
        </p:nvSpPr>
        <p:spPr>
          <a:xfrm>
            <a:off x="1760905" y="306882"/>
            <a:ext cx="860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نسب نجاح الطلبة النظاميين/ الامتحان العام 2023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D570D99-B325-E352-D77B-4B72AB1C99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73" y="306882"/>
            <a:ext cx="1413807" cy="1405186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AED553B-5C11-0393-D57F-26AB75D9157E}"/>
              </a:ext>
            </a:extLst>
          </p:cNvPr>
          <p:cNvGraphicFramePr>
            <a:graphicFrameLocks noGrp="1"/>
          </p:cNvGraphicFramePr>
          <p:nvPr/>
        </p:nvGraphicFramePr>
        <p:xfrm>
          <a:off x="8823158" y="2441460"/>
          <a:ext cx="3173407" cy="30502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35161">
                  <a:extLst>
                    <a:ext uri="{9D8B030D-6E8A-4147-A177-3AD203B41FA5}">
                      <a16:colId xmlns:a16="http://schemas.microsoft.com/office/drawing/2014/main" val="3609808802"/>
                    </a:ext>
                  </a:extLst>
                </a:gridCol>
                <a:gridCol w="1063425">
                  <a:extLst>
                    <a:ext uri="{9D8B030D-6E8A-4147-A177-3AD203B41FA5}">
                      <a16:colId xmlns:a16="http://schemas.microsoft.com/office/drawing/2014/main" val="3237147461"/>
                    </a:ext>
                  </a:extLst>
                </a:gridCol>
                <a:gridCol w="1074821">
                  <a:extLst>
                    <a:ext uri="{9D8B030D-6E8A-4147-A177-3AD203B41FA5}">
                      <a16:colId xmlns:a16="http://schemas.microsoft.com/office/drawing/2014/main" val="832574971"/>
                    </a:ext>
                  </a:extLst>
                </a:gridCol>
              </a:tblGrid>
              <a:tr h="1130908"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المسار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الناجحين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نسبة النجاح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1556521"/>
                  </a:ext>
                </a:extLst>
              </a:tr>
              <a:tr h="662748"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الأكاديمي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70525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%64.5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4158718"/>
                  </a:ext>
                </a:extLst>
              </a:tr>
              <a:tr h="628282"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المهني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7707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%60.7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7844207"/>
                  </a:ext>
                </a:extLst>
              </a:tr>
              <a:tr h="628282"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solidFill>
                            <a:srgbClr val="D1053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المجموع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kern="1200" dirty="0">
                          <a:solidFill>
                            <a:srgbClr val="D1053F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78232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rgbClr val="D1053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%64.1</a:t>
                      </a:r>
                      <a:endParaRPr lang="ar-JO" sz="2400" b="1" dirty="0">
                        <a:solidFill>
                          <a:srgbClr val="D1053F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197777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53F5CDD-B01D-4572-9E3C-A0E54526F4EC}"/>
              </a:ext>
            </a:extLst>
          </p:cNvPr>
          <p:cNvGraphicFramePr>
            <a:graphicFrameLocks/>
          </p:cNvGraphicFramePr>
          <p:nvPr/>
        </p:nvGraphicFramePr>
        <p:xfrm>
          <a:off x="513347" y="891657"/>
          <a:ext cx="8432533" cy="547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802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A34CE1D-A09B-8CEE-2343-13F78298DD11}"/>
              </a:ext>
            </a:extLst>
          </p:cNvPr>
          <p:cNvSpPr txBox="1"/>
          <p:nvPr/>
        </p:nvSpPr>
        <p:spPr>
          <a:xfrm>
            <a:off x="1760905" y="306882"/>
            <a:ext cx="860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نسب نجاح طلبة الدراسة الخاصة/ الامتحان العام 2023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D570D99-B325-E352-D77B-4B72AB1C99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73" y="306882"/>
            <a:ext cx="1413807" cy="1405186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AED553B-5C11-0393-D57F-26AB75D9157E}"/>
              </a:ext>
            </a:extLst>
          </p:cNvPr>
          <p:cNvGraphicFramePr>
            <a:graphicFrameLocks noGrp="1"/>
          </p:cNvGraphicFramePr>
          <p:nvPr/>
        </p:nvGraphicFramePr>
        <p:xfrm>
          <a:off x="8891082" y="2441460"/>
          <a:ext cx="3105483" cy="301575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35161">
                  <a:extLst>
                    <a:ext uri="{9D8B030D-6E8A-4147-A177-3AD203B41FA5}">
                      <a16:colId xmlns:a16="http://schemas.microsoft.com/office/drawing/2014/main" val="3609808802"/>
                    </a:ext>
                  </a:extLst>
                </a:gridCol>
                <a:gridCol w="1035161">
                  <a:extLst>
                    <a:ext uri="{9D8B030D-6E8A-4147-A177-3AD203B41FA5}">
                      <a16:colId xmlns:a16="http://schemas.microsoft.com/office/drawing/2014/main" val="3237147461"/>
                    </a:ext>
                  </a:extLst>
                </a:gridCol>
                <a:gridCol w="1035161">
                  <a:extLst>
                    <a:ext uri="{9D8B030D-6E8A-4147-A177-3AD203B41FA5}">
                      <a16:colId xmlns:a16="http://schemas.microsoft.com/office/drawing/2014/main" val="832574971"/>
                    </a:ext>
                  </a:extLst>
                </a:gridCol>
              </a:tblGrid>
              <a:tr h="1130908"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المسار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عدد الناجحين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نسبة النجاح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1556521"/>
                  </a:ext>
                </a:extLst>
              </a:tr>
              <a:tr h="628282"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الأكاديمي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26979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%62.4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4158718"/>
                  </a:ext>
                </a:extLst>
              </a:tr>
              <a:tr h="628282"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المهني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4248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%57.3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7844207"/>
                  </a:ext>
                </a:extLst>
              </a:tr>
              <a:tr h="628282"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solidFill>
                            <a:srgbClr val="D1053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المجموع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kern="1200" dirty="0">
                          <a:solidFill>
                            <a:srgbClr val="D1053F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31227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rgbClr val="D1053F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%61.6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197777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5B779F7-863A-47FE-B4A2-D492C45C6771}"/>
              </a:ext>
            </a:extLst>
          </p:cNvPr>
          <p:cNvGraphicFramePr>
            <a:graphicFrameLocks/>
          </p:cNvGraphicFramePr>
          <p:nvPr/>
        </p:nvGraphicFramePr>
        <p:xfrm>
          <a:off x="336901" y="891657"/>
          <a:ext cx="8608979" cy="554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550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A34CE1D-A09B-8CEE-2343-13F78298DD11}"/>
              </a:ext>
            </a:extLst>
          </p:cNvPr>
          <p:cNvSpPr txBox="1"/>
          <p:nvPr/>
        </p:nvSpPr>
        <p:spPr>
          <a:xfrm>
            <a:off x="1354670" y="516562"/>
            <a:ext cx="86844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أوائل الثانوية العامة/ </a:t>
            </a:r>
            <a:r>
              <a:rPr lang="ar-JO" sz="3800" b="1" dirty="0">
                <a:solidFill>
                  <a:srgbClr val="D10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الفرع العلمي </a:t>
            </a:r>
            <a:r>
              <a:rPr lang="ar-JO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/ الامتحان العام  2023</a:t>
            </a:r>
            <a:endParaRPr lang="en-US" sz="3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7B78F03-F446-B7D8-90DC-70EC21EAF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73" y="306882"/>
            <a:ext cx="1413807" cy="14051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9CDFA22-3071-2C52-FC7B-B93CCDD6C7F1}"/>
              </a:ext>
            </a:extLst>
          </p:cNvPr>
          <p:cNvGrpSpPr/>
          <p:nvPr/>
        </p:nvGrpSpPr>
        <p:grpSpPr>
          <a:xfrm>
            <a:off x="8055212" y="1545994"/>
            <a:ext cx="3209425" cy="5062197"/>
            <a:chOff x="7914250" y="3306053"/>
            <a:chExt cx="1854374" cy="2494911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617EC6E-053D-294E-EC50-DF4C2A9D4BB4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10DD24-E907-0427-AFCB-DB742582D21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D04D43DF-61A9-A993-A179-3137E296C509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28DAFE4-EAC6-DA4F-81D4-ACB37EB87202}"/>
                  </a:ext>
                </a:extLst>
              </p:cNvPr>
              <p:cNvGrpSpPr/>
              <p:nvPr/>
            </p:nvGrpSpPr>
            <p:grpSpPr>
              <a:xfrm>
                <a:off x="7984631" y="4988823"/>
                <a:ext cx="1713613" cy="582203"/>
                <a:chOff x="8662448" y="2545833"/>
                <a:chExt cx="3445136" cy="582203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DD1FCF6-4DE0-F27F-703B-97CC4CC8EF2D}"/>
                    </a:ext>
                  </a:extLst>
                </p:cNvPr>
                <p:cNvSpPr txBox="1"/>
                <p:nvPr/>
              </p:nvSpPr>
              <p:spPr>
                <a:xfrm>
                  <a:off x="8662448" y="2545833"/>
                  <a:ext cx="3445136" cy="235117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algn="ctr"/>
                  <a:r>
                    <a:rPr lang="ar-JO" sz="2500" b="1" noProof="1">
                      <a:solidFill>
                        <a:schemeClr val="accent1">
                          <a:lumMod val="75000"/>
                        </a:schemeClr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تالا مصطفى محمود شيخ صالح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61534D1-65CD-F7E3-E587-4F0EFBF69BD6}"/>
                    </a:ext>
                  </a:extLst>
                </p:cNvPr>
                <p:cNvSpPr txBox="1"/>
                <p:nvPr/>
              </p:nvSpPr>
              <p:spPr>
                <a:xfrm>
                  <a:off x="8921976" y="2748816"/>
                  <a:ext cx="2926080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algn="ctr"/>
                  <a:r>
                    <a:rPr lang="ar-JO" sz="2200" b="1" noProof="1">
                      <a:solidFill>
                        <a:srgbClr val="EC0648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سكينة بنت الحسين الثانوية </a:t>
                  </a:r>
                  <a:br>
                    <a:rPr lang="ar-JO" sz="2200" b="1" noProof="1">
                      <a:solidFill>
                        <a:srgbClr val="EC0648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</a:br>
                  <a:r>
                    <a:rPr lang="ar-JO" sz="2200" b="1" noProof="1">
                      <a:solidFill>
                        <a:srgbClr val="EC0648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قصبة عمان</a:t>
                  </a:r>
                  <a:endParaRPr lang="en-US" sz="2200" b="1" noProof="1">
                    <a:solidFill>
                      <a:srgbClr val="EC0648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26A4FA-3F1B-01C0-870E-525081E0FAD2}"/>
              </a:ext>
            </a:extLst>
          </p:cNvPr>
          <p:cNvGrpSpPr/>
          <p:nvPr/>
        </p:nvGrpSpPr>
        <p:grpSpPr>
          <a:xfrm>
            <a:off x="4295456" y="1545994"/>
            <a:ext cx="3209425" cy="5062197"/>
            <a:chOff x="7914250" y="3306053"/>
            <a:chExt cx="1854374" cy="2494911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D5B810D2-7237-2EFC-AD73-069194FD881D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5D09DB-56F1-4C6B-0C3A-396BF28E0205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6" name="Shape">
                <a:extLst>
                  <a:ext uri="{FF2B5EF4-FFF2-40B4-BE49-F238E27FC236}">
                    <a16:creationId xmlns:a16="http://schemas.microsoft.com/office/drawing/2014/main" id="{B0B9CDEC-6F5D-5412-571B-AAF1B42A6293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4A425E5-CA79-F650-6931-D7208B3956A9}"/>
                  </a:ext>
                </a:extLst>
              </p:cNvPr>
              <p:cNvGrpSpPr/>
              <p:nvPr/>
            </p:nvGrpSpPr>
            <p:grpSpPr>
              <a:xfrm>
                <a:off x="7984631" y="4981239"/>
                <a:ext cx="1713613" cy="589787"/>
                <a:chOff x="8662448" y="2538249"/>
                <a:chExt cx="3445136" cy="589787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DC2451E-744A-B531-AF06-F255C2F66D45}"/>
                    </a:ext>
                  </a:extLst>
                </p:cNvPr>
                <p:cNvSpPr txBox="1"/>
                <p:nvPr/>
              </p:nvSpPr>
              <p:spPr>
                <a:xfrm>
                  <a:off x="8662448" y="2538249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algn="ctr"/>
                  <a:r>
                    <a:rPr lang="ar-JO" sz="2600" b="1" noProof="1">
                      <a:solidFill>
                        <a:schemeClr val="accent1">
                          <a:lumMod val="75000"/>
                        </a:schemeClr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احمد حسان احمد درويش</a:t>
                  </a:r>
                  <a:endParaRPr lang="en-US" sz="2600" b="1" noProof="1">
                    <a:solidFill>
                      <a:schemeClr val="accent1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4F058B4-4762-8484-1B60-370164E23D27}"/>
                    </a:ext>
                  </a:extLst>
                </p:cNvPr>
                <p:cNvSpPr txBox="1"/>
                <p:nvPr/>
              </p:nvSpPr>
              <p:spPr>
                <a:xfrm>
                  <a:off x="8921977" y="2748816"/>
                  <a:ext cx="3007143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algn="ctr"/>
                  <a:r>
                    <a:rPr lang="ar-JO" sz="2200" b="1" noProof="1">
                      <a:solidFill>
                        <a:srgbClr val="EC0648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الكلية العلمية الاسلامية\ذكور</a:t>
                  </a:r>
                  <a:br>
                    <a:rPr lang="ar-JO" sz="2200" b="1" noProof="1">
                      <a:solidFill>
                        <a:srgbClr val="EC0648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</a:br>
                  <a:r>
                    <a:rPr lang="ar-JO" sz="2200" b="1" noProof="1">
                      <a:solidFill>
                        <a:srgbClr val="EC0648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قصبة عمان</a:t>
                  </a:r>
                  <a:endParaRPr lang="en-US" sz="2200" b="1" noProof="1">
                    <a:solidFill>
                      <a:srgbClr val="EC0648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FEB435-6FBB-BA7C-717E-04048D92D715}"/>
              </a:ext>
            </a:extLst>
          </p:cNvPr>
          <p:cNvGrpSpPr/>
          <p:nvPr/>
        </p:nvGrpSpPr>
        <p:grpSpPr>
          <a:xfrm>
            <a:off x="511954" y="1574336"/>
            <a:ext cx="3209425" cy="5062197"/>
            <a:chOff x="7914250" y="3306053"/>
            <a:chExt cx="1854374" cy="2494911"/>
          </a:xfrm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10B2809D-BB56-F337-9296-C9D619D39AA5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B5DD9-7A90-285D-51C6-0527F9040E5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35C10806-4AB9-F7D4-999E-7416AD252018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38CFE20-C94E-630F-4642-3EFC462F548D}"/>
                  </a:ext>
                </a:extLst>
              </p:cNvPr>
              <p:cNvGrpSpPr/>
              <p:nvPr/>
            </p:nvGrpSpPr>
            <p:grpSpPr>
              <a:xfrm>
                <a:off x="7984631" y="4981239"/>
                <a:ext cx="1713613" cy="589787"/>
                <a:chOff x="8662448" y="2538249"/>
                <a:chExt cx="3445136" cy="589787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085B354-00C9-973C-DF48-97DA71EFC953}"/>
                    </a:ext>
                  </a:extLst>
                </p:cNvPr>
                <p:cNvSpPr txBox="1"/>
                <p:nvPr/>
              </p:nvSpPr>
              <p:spPr>
                <a:xfrm>
                  <a:off x="8662448" y="2538249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algn="ctr"/>
                  <a:r>
                    <a:rPr lang="ar-JO" sz="2600" b="1" noProof="1">
                      <a:solidFill>
                        <a:schemeClr val="accent1">
                          <a:lumMod val="75000"/>
                        </a:schemeClr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ايمان محمود عارف العوامله</a:t>
                  </a:r>
                  <a:endParaRPr lang="en-US" sz="2600" b="1" noProof="1">
                    <a:solidFill>
                      <a:schemeClr val="accent1">
                        <a:lumMod val="75000"/>
                      </a:schemeClr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060C8D-5710-265C-DC33-3B8EA2DBC23A}"/>
                    </a:ext>
                  </a:extLst>
                </p:cNvPr>
                <p:cNvSpPr txBox="1"/>
                <p:nvPr/>
              </p:nvSpPr>
              <p:spPr>
                <a:xfrm>
                  <a:off x="9003497" y="2748816"/>
                  <a:ext cx="2844559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algn="ctr"/>
                  <a:r>
                    <a:rPr lang="ar-JO" sz="2000" b="1" noProof="1">
                      <a:solidFill>
                        <a:srgbClr val="EC0648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مدارس الملك عبدالله الثاني للتميز</a:t>
                  </a:r>
                  <a:r>
                    <a:rPr lang="ar-JO" sz="2200" b="1" noProof="1">
                      <a:solidFill>
                        <a:srgbClr val="EC0648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­</a:t>
                  </a:r>
                  <a:br>
                    <a:rPr lang="en-US" sz="2200" b="1" noProof="1">
                      <a:solidFill>
                        <a:srgbClr val="EC0648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</a:br>
                  <a:r>
                    <a:rPr lang="ar-JO" sz="2200" b="1" noProof="1">
                      <a:solidFill>
                        <a:srgbClr val="EC0648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قصبة السلط</a:t>
                  </a:r>
                  <a:endParaRPr lang="en-US" sz="2200" b="1" noProof="1">
                    <a:solidFill>
                      <a:srgbClr val="EC0648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FE8FF71-5864-C580-D094-9CA2F2BA9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9166" y="2416726"/>
            <a:ext cx="1602822" cy="21370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6A3082D-AE75-C531-63B2-1CFAFA1AEA22}"/>
              </a:ext>
            </a:extLst>
          </p:cNvPr>
          <p:cNvSpPr/>
          <p:nvPr/>
        </p:nvSpPr>
        <p:spPr>
          <a:xfrm>
            <a:off x="5156538" y="4338418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%99.75</a:t>
            </a:r>
            <a:endParaRPr lang="ar-JO" sz="2400" b="1" dirty="0">
              <a:solidFill>
                <a:srgbClr val="C0000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3FB5F95-74B8-E764-404D-0520CB74F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957" y="2416726"/>
            <a:ext cx="1723416" cy="2297889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E97429-5AB3-F166-6FFA-3562094D7DF3}"/>
              </a:ext>
            </a:extLst>
          </p:cNvPr>
          <p:cNvSpPr/>
          <p:nvPr/>
        </p:nvSpPr>
        <p:spPr>
          <a:xfrm>
            <a:off x="1331147" y="4355275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%99.75</a:t>
            </a:r>
            <a:endParaRPr lang="ar-JO" sz="2400" b="1" dirty="0">
              <a:solidFill>
                <a:srgbClr val="C0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EE6BF4-A195-4A66-E6D3-02FB977C6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169" y="2439463"/>
            <a:ext cx="1870843" cy="231496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8884F5A-F5B6-F4DD-713A-1D73F27CEB35}"/>
              </a:ext>
            </a:extLst>
          </p:cNvPr>
          <p:cNvSpPr/>
          <p:nvPr/>
        </p:nvSpPr>
        <p:spPr>
          <a:xfrm>
            <a:off x="8854949" y="4355214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%99.80</a:t>
            </a:r>
            <a:endParaRPr lang="ar-JO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A34CE1D-A09B-8CEE-2343-13F78298DD11}"/>
              </a:ext>
            </a:extLst>
          </p:cNvPr>
          <p:cNvSpPr txBox="1"/>
          <p:nvPr/>
        </p:nvSpPr>
        <p:spPr>
          <a:xfrm>
            <a:off x="1354670" y="516562"/>
            <a:ext cx="86844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أوائل الثانوية العامة/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srgbClr val="D10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الفرع العلمي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/ الامتحان العام 2023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7B78F03-F446-B7D8-90DC-70EC21EAF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73" y="306882"/>
            <a:ext cx="1413807" cy="14051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9CDFA22-3071-2C52-FC7B-B93CCDD6C7F1}"/>
              </a:ext>
            </a:extLst>
          </p:cNvPr>
          <p:cNvGrpSpPr/>
          <p:nvPr/>
        </p:nvGrpSpPr>
        <p:grpSpPr>
          <a:xfrm>
            <a:off x="8055212" y="1545994"/>
            <a:ext cx="3209425" cy="5062197"/>
            <a:chOff x="7914250" y="3306053"/>
            <a:chExt cx="1854374" cy="2494911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617EC6E-053D-294E-EC50-DF4C2A9D4BB4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10DD24-E907-0427-AFCB-DB742582D21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D04D43DF-61A9-A993-A179-3137E296C509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28DAFE4-EAC6-DA4F-81D4-ACB37EB87202}"/>
                  </a:ext>
                </a:extLst>
              </p:cNvPr>
              <p:cNvGrpSpPr/>
              <p:nvPr/>
            </p:nvGrpSpPr>
            <p:grpSpPr>
              <a:xfrm>
                <a:off x="7984631" y="4995621"/>
                <a:ext cx="1713613" cy="604956"/>
                <a:chOff x="8662447" y="2552631"/>
                <a:chExt cx="3445136" cy="604956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DD1FCF6-4DE0-F27F-703B-97CC4CC8EF2D}"/>
                    </a:ext>
                  </a:extLst>
                </p:cNvPr>
                <p:cNvSpPr txBox="1"/>
                <p:nvPr/>
              </p:nvSpPr>
              <p:spPr>
                <a:xfrm>
                  <a:off x="8662447" y="2552631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ماس مروان محمود نافوخ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61534D1-65CD-F7E3-E587-4F0EFBF69BD6}"/>
                    </a:ext>
                  </a:extLst>
                </p:cNvPr>
                <p:cNvSpPr txBox="1"/>
                <p:nvPr/>
              </p:nvSpPr>
              <p:spPr>
                <a:xfrm>
                  <a:off x="8921976" y="2763198"/>
                  <a:ext cx="2926080" cy="394389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4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الرقمية</a:t>
                  </a:r>
                  <a:br>
                    <a:rPr kumimoji="0" lang="ar-JO" sz="20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الجامعة</a:t>
                  </a:r>
                  <a:endParaRPr kumimoji="0" lang="en-US" sz="2200" b="1" i="0" u="none" strike="noStrike" kern="1200" cap="none" spc="0" normalizeH="0" baseline="0" noProof="1">
                    <a:ln>
                      <a:noFill/>
                    </a:ln>
                    <a:solidFill>
                      <a:srgbClr val="EC0648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26A4FA-3F1B-01C0-870E-525081E0FAD2}"/>
              </a:ext>
            </a:extLst>
          </p:cNvPr>
          <p:cNvGrpSpPr/>
          <p:nvPr/>
        </p:nvGrpSpPr>
        <p:grpSpPr>
          <a:xfrm>
            <a:off x="4295456" y="1545994"/>
            <a:ext cx="3209425" cy="5062197"/>
            <a:chOff x="7914250" y="3306053"/>
            <a:chExt cx="1854374" cy="2494911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D5B810D2-7237-2EFC-AD73-069194FD881D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5D09DB-56F1-4C6B-0C3A-396BF28E0205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6" name="Shape">
                <a:extLst>
                  <a:ext uri="{FF2B5EF4-FFF2-40B4-BE49-F238E27FC236}">
                    <a16:creationId xmlns:a16="http://schemas.microsoft.com/office/drawing/2014/main" id="{B0B9CDEC-6F5D-5412-571B-AAF1B42A6293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4A425E5-CA79-F650-6931-D7208B3956A9}"/>
                  </a:ext>
                </a:extLst>
              </p:cNvPr>
              <p:cNvGrpSpPr/>
              <p:nvPr/>
            </p:nvGrpSpPr>
            <p:grpSpPr>
              <a:xfrm>
                <a:off x="7984631" y="5005209"/>
                <a:ext cx="1713613" cy="589787"/>
                <a:chOff x="8662448" y="2562219"/>
                <a:chExt cx="3445136" cy="589787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DC2451E-744A-B531-AF06-F255C2F66D45}"/>
                    </a:ext>
                  </a:extLst>
                </p:cNvPr>
                <p:cNvSpPr txBox="1"/>
                <p:nvPr/>
              </p:nvSpPr>
              <p:spPr>
                <a:xfrm>
                  <a:off x="8662448" y="2562219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هبه عامر احمد العطيوي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4F058B4-4762-8484-1B60-370164E23D27}"/>
                    </a:ext>
                  </a:extLst>
                </p:cNvPr>
                <p:cNvSpPr txBox="1"/>
                <p:nvPr/>
              </p:nvSpPr>
              <p:spPr>
                <a:xfrm>
                  <a:off x="8921977" y="2772786"/>
                  <a:ext cx="3007143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lvl="0" algn="ctr">
                    <a:defRPr/>
                  </a:pPr>
                  <a:r>
                    <a:rPr lang="ar-JO" sz="2200" b="1" noProof="1">
                      <a:solidFill>
                        <a:srgbClr val="EC0648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العيص الثانوية الشاملة للبنات</a:t>
                  </a:r>
                  <a:br>
                    <a:rPr lang="ar-JO" sz="2200" b="1" noProof="1">
                      <a:solidFill>
                        <a:srgbClr val="EC0648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</a:br>
                  <a:r>
                    <a:rPr lang="ar-JO" sz="2200" b="1" noProof="1">
                      <a:solidFill>
                        <a:srgbClr val="EC0648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الطفيلة</a:t>
                  </a:r>
                  <a:endParaRPr kumimoji="0" lang="ar-JO" sz="2200" b="1" i="0" u="none" strike="noStrike" kern="1200" cap="none" spc="0" normalizeH="0" baseline="0" noProof="1">
                    <a:ln>
                      <a:noFill/>
                    </a:ln>
                    <a:solidFill>
                      <a:srgbClr val="EC0648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FEB435-6FBB-BA7C-717E-04048D92D715}"/>
              </a:ext>
            </a:extLst>
          </p:cNvPr>
          <p:cNvGrpSpPr/>
          <p:nvPr/>
        </p:nvGrpSpPr>
        <p:grpSpPr>
          <a:xfrm>
            <a:off x="511954" y="1574336"/>
            <a:ext cx="3209425" cy="5062197"/>
            <a:chOff x="7914250" y="3306053"/>
            <a:chExt cx="1854374" cy="2494911"/>
          </a:xfrm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10B2809D-BB56-F337-9296-C9D619D39AA5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B5DD9-7A90-285D-51C6-0527F9040E5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35C10806-4AB9-F7D4-999E-7416AD252018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38CFE20-C94E-630F-4642-3EFC462F548D}"/>
                  </a:ext>
                </a:extLst>
              </p:cNvPr>
              <p:cNvGrpSpPr/>
              <p:nvPr/>
            </p:nvGrpSpPr>
            <p:grpSpPr>
              <a:xfrm>
                <a:off x="7984631" y="4995621"/>
                <a:ext cx="1713613" cy="589787"/>
                <a:chOff x="8662448" y="2552631"/>
                <a:chExt cx="3445136" cy="589787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085B354-00C9-973C-DF48-97DA71EFC953}"/>
                    </a:ext>
                  </a:extLst>
                </p:cNvPr>
                <p:cNvSpPr txBox="1"/>
                <p:nvPr/>
              </p:nvSpPr>
              <p:spPr>
                <a:xfrm>
                  <a:off x="8662448" y="2552631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دانيه اسلام رفيق شناعه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060C8D-5710-265C-DC33-3B8EA2DBC23A}"/>
                    </a:ext>
                  </a:extLst>
                </p:cNvPr>
                <p:cNvSpPr txBox="1"/>
                <p:nvPr/>
              </p:nvSpPr>
              <p:spPr>
                <a:xfrm>
                  <a:off x="8921976" y="2763198"/>
                  <a:ext cx="2926080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الجزيرة اناث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الجامعة</a:t>
                  </a:r>
                  <a:endParaRPr kumimoji="0" lang="en-US" sz="2200" b="1" i="0" u="none" strike="noStrike" kern="1200" cap="none" spc="0" normalizeH="0" baseline="0" noProof="1">
                    <a:ln>
                      <a:noFill/>
                    </a:ln>
                    <a:solidFill>
                      <a:srgbClr val="EC0648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74267D3-8E31-B3F0-63E1-C6966AB48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9280" y="2406256"/>
            <a:ext cx="1806701" cy="240893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8884F5A-F5B6-F4DD-713A-1D73F27CEB35}"/>
              </a:ext>
            </a:extLst>
          </p:cNvPr>
          <p:cNvSpPr/>
          <p:nvPr/>
        </p:nvSpPr>
        <p:spPr>
          <a:xfrm>
            <a:off x="8854949" y="4355214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%99.75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ECEAB4A-87B7-A98A-9046-67FFBB4EB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209" y="2393003"/>
            <a:ext cx="1769731" cy="235964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6A3082D-AE75-C531-63B2-1CFAFA1AEA22}"/>
              </a:ext>
            </a:extLst>
          </p:cNvPr>
          <p:cNvSpPr/>
          <p:nvPr/>
        </p:nvSpPr>
        <p:spPr>
          <a:xfrm>
            <a:off x="5156538" y="4338418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%99.70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267FA6F-7947-BE21-C9E1-F8DAF8439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3167" y="2398398"/>
            <a:ext cx="1769732" cy="235964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E97429-5AB3-F166-6FFA-3562094D7DF3}"/>
              </a:ext>
            </a:extLst>
          </p:cNvPr>
          <p:cNvSpPr/>
          <p:nvPr/>
        </p:nvSpPr>
        <p:spPr>
          <a:xfrm>
            <a:off x="1321419" y="4374731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%99.65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6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A34CE1D-A09B-8CEE-2343-13F78298DD11}"/>
              </a:ext>
            </a:extLst>
          </p:cNvPr>
          <p:cNvSpPr txBox="1"/>
          <p:nvPr/>
        </p:nvSpPr>
        <p:spPr>
          <a:xfrm>
            <a:off x="1354670" y="516562"/>
            <a:ext cx="86844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أوائل الثانوية العامة/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srgbClr val="D10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الفرع العلمي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/ الامتحان العام 2023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7B78F03-F446-B7D8-90DC-70EC21EAF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73" y="306882"/>
            <a:ext cx="1413807" cy="14051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9CDFA22-3071-2C52-FC7B-B93CCDD6C7F1}"/>
              </a:ext>
            </a:extLst>
          </p:cNvPr>
          <p:cNvGrpSpPr/>
          <p:nvPr/>
        </p:nvGrpSpPr>
        <p:grpSpPr>
          <a:xfrm>
            <a:off x="8055212" y="1545994"/>
            <a:ext cx="3209425" cy="5062197"/>
            <a:chOff x="7914250" y="3306053"/>
            <a:chExt cx="1854374" cy="2494911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617EC6E-053D-294E-EC50-DF4C2A9D4BB4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10DD24-E907-0427-AFCB-DB742582D21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D04D43DF-61A9-A993-A179-3137E296C509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28DAFE4-EAC6-DA4F-81D4-ACB37EB87202}"/>
                  </a:ext>
                </a:extLst>
              </p:cNvPr>
              <p:cNvGrpSpPr/>
              <p:nvPr/>
            </p:nvGrpSpPr>
            <p:grpSpPr>
              <a:xfrm>
                <a:off x="7984631" y="4995621"/>
                <a:ext cx="1713613" cy="589787"/>
                <a:chOff x="8662448" y="2552631"/>
                <a:chExt cx="3445136" cy="589787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DD1FCF6-4DE0-F27F-703B-97CC4CC8EF2D}"/>
                    </a:ext>
                  </a:extLst>
                </p:cNvPr>
                <p:cNvSpPr txBox="1"/>
                <p:nvPr/>
              </p:nvSpPr>
              <p:spPr>
                <a:xfrm>
                  <a:off x="8662448" y="2552631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زينب ايمن محمد السايس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61534D1-65CD-F7E3-E587-4F0EFBF69BD6}"/>
                    </a:ext>
                  </a:extLst>
                </p:cNvPr>
                <p:cNvSpPr txBox="1"/>
                <p:nvPr/>
              </p:nvSpPr>
              <p:spPr>
                <a:xfrm>
                  <a:off x="8921976" y="2763198"/>
                  <a:ext cx="2926080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الاتحاد \ بنات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الجامعة</a:t>
                  </a:r>
                  <a:endParaRPr kumimoji="0" lang="en-US" sz="2200" b="1" i="0" u="none" strike="noStrike" kern="1200" cap="none" spc="0" normalizeH="0" baseline="0" noProof="1">
                    <a:ln>
                      <a:noFill/>
                    </a:ln>
                    <a:solidFill>
                      <a:srgbClr val="EC0648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26A4FA-3F1B-01C0-870E-525081E0FAD2}"/>
              </a:ext>
            </a:extLst>
          </p:cNvPr>
          <p:cNvGrpSpPr/>
          <p:nvPr/>
        </p:nvGrpSpPr>
        <p:grpSpPr>
          <a:xfrm>
            <a:off x="4295456" y="1545994"/>
            <a:ext cx="3209425" cy="5062197"/>
            <a:chOff x="7914250" y="3306053"/>
            <a:chExt cx="1854374" cy="2494911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D5B810D2-7237-2EFC-AD73-069194FD881D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5D09DB-56F1-4C6B-0C3A-396BF28E0205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6" name="Shape">
                <a:extLst>
                  <a:ext uri="{FF2B5EF4-FFF2-40B4-BE49-F238E27FC236}">
                    <a16:creationId xmlns:a16="http://schemas.microsoft.com/office/drawing/2014/main" id="{B0B9CDEC-6F5D-5412-571B-AAF1B42A6293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4A425E5-CA79-F650-6931-D7208B3956A9}"/>
                  </a:ext>
                </a:extLst>
              </p:cNvPr>
              <p:cNvGrpSpPr/>
              <p:nvPr/>
            </p:nvGrpSpPr>
            <p:grpSpPr>
              <a:xfrm>
                <a:off x="7984631" y="5005209"/>
                <a:ext cx="1713613" cy="589787"/>
                <a:chOff x="8662448" y="2562219"/>
                <a:chExt cx="3445136" cy="589787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DC2451E-744A-B531-AF06-F255C2F66D45}"/>
                    </a:ext>
                  </a:extLst>
                </p:cNvPr>
                <p:cNvSpPr txBox="1"/>
                <p:nvPr/>
              </p:nvSpPr>
              <p:spPr>
                <a:xfrm>
                  <a:off x="8662448" y="2562219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حلا ناصر احمد السليحات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4F058B4-4762-8484-1B60-370164E23D27}"/>
                    </a:ext>
                  </a:extLst>
                </p:cNvPr>
                <p:cNvSpPr txBox="1"/>
                <p:nvPr/>
              </p:nvSpPr>
              <p:spPr>
                <a:xfrm>
                  <a:off x="8921977" y="2772786"/>
                  <a:ext cx="3007143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التربية الريادية \اناث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 الجامعة</a:t>
                  </a:r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FEB435-6FBB-BA7C-717E-04048D92D715}"/>
              </a:ext>
            </a:extLst>
          </p:cNvPr>
          <p:cNvGrpSpPr/>
          <p:nvPr/>
        </p:nvGrpSpPr>
        <p:grpSpPr>
          <a:xfrm>
            <a:off x="511954" y="1574336"/>
            <a:ext cx="3209425" cy="5062197"/>
            <a:chOff x="7914250" y="3306053"/>
            <a:chExt cx="1854374" cy="2494911"/>
          </a:xfrm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10B2809D-BB56-F337-9296-C9D619D39AA5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B5DD9-7A90-285D-51C6-0527F9040E5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35C10806-4AB9-F7D4-999E-7416AD252018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38CFE20-C94E-630F-4642-3EFC462F548D}"/>
                  </a:ext>
                </a:extLst>
              </p:cNvPr>
              <p:cNvGrpSpPr/>
              <p:nvPr/>
            </p:nvGrpSpPr>
            <p:grpSpPr>
              <a:xfrm>
                <a:off x="7984631" y="5018374"/>
                <a:ext cx="1713613" cy="567034"/>
                <a:chOff x="8662448" y="2575384"/>
                <a:chExt cx="3445136" cy="567034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085B354-00C9-973C-DF48-97DA71EFC953}"/>
                    </a:ext>
                  </a:extLst>
                </p:cNvPr>
                <p:cNvSpPr txBox="1"/>
                <p:nvPr/>
              </p:nvSpPr>
              <p:spPr>
                <a:xfrm>
                  <a:off x="8662448" y="2575384"/>
                  <a:ext cx="3445136" cy="219948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3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زيد عبد الناصر محمود ابو حسان</a:t>
                  </a:r>
                  <a:endParaRPr kumimoji="0" lang="en-US" sz="23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060C8D-5710-265C-DC33-3B8EA2DBC23A}"/>
                    </a:ext>
                  </a:extLst>
                </p:cNvPr>
                <p:cNvSpPr txBox="1"/>
                <p:nvPr/>
              </p:nvSpPr>
              <p:spPr>
                <a:xfrm>
                  <a:off x="8921976" y="2763198"/>
                  <a:ext cx="2926080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الرضوان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الجامعة</a:t>
                  </a:r>
                  <a:endParaRPr kumimoji="0" lang="en-US" sz="2200" b="1" i="0" u="none" strike="noStrike" kern="1200" cap="none" spc="0" normalizeH="0" baseline="0" noProof="1">
                    <a:ln>
                      <a:noFill/>
                    </a:ln>
                    <a:solidFill>
                      <a:srgbClr val="EC0648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A1A094B-9111-C49B-B9CD-5CD3E1D73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6168" y="2350941"/>
            <a:ext cx="1714608" cy="228614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8884F5A-F5B6-F4DD-713A-1D73F27CEB35}"/>
              </a:ext>
            </a:extLst>
          </p:cNvPr>
          <p:cNvSpPr/>
          <p:nvPr/>
        </p:nvSpPr>
        <p:spPr>
          <a:xfrm>
            <a:off x="8854949" y="4355214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%99.65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9EBB6C9-7117-7424-2D7D-577A4F3E3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9969" y="2401813"/>
            <a:ext cx="1752600" cy="23368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6A3082D-AE75-C531-63B2-1CFAFA1AEA22}"/>
              </a:ext>
            </a:extLst>
          </p:cNvPr>
          <p:cNvSpPr/>
          <p:nvPr/>
        </p:nvSpPr>
        <p:spPr>
          <a:xfrm>
            <a:off x="5150828" y="4374068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%99.60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ECF6249-6507-7471-CE49-05F26DA95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050" y="2420988"/>
            <a:ext cx="1775907" cy="2367876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E97429-5AB3-F166-6FFA-3562094D7DF3}"/>
              </a:ext>
            </a:extLst>
          </p:cNvPr>
          <p:cNvSpPr/>
          <p:nvPr/>
        </p:nvSpPr>
        <p:spPr>
          <a:xfrm>
            <a:off x="1321419" y="4374731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%99.60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6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A34CE1D-A09B-8CEE-2343-13F78298DD11}"/>
              </a:ext>
            </a:extLst>
          </p:cNvPr>
          <p:cNvSpPr txBox="1"/>
          <p:nvPr/>
        </p:nvSpPr>
        <p:spPr>
          <a:xfrm>
            <a:off x="1354670" y="516562"/>
            <a:ext cx="86844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أوائل الثانوية العامة/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srgbClr val="D10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الفرع العلمي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/ الامتحان العام 2023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7B78F03-F446-B7D8-90DC-70EC21EAF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73" y="306882"/>
            <a:ext cx="1413807" cy="14051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9CDFA22-3071-2C52-FC7B-B93CCDD6C7F1}"/>
              </a:ext>
            </a:extLst>
          </p:cNvPr>
          <p:cNvGrpSpPr/>
          <p:nvPr/>
        </p:nvGrpSpPr>
        <p:grpSpPr>
          <a:xfrm>
            <a:off x="4491287" y="1526944"/>
            <a:ext cx="3209425" cy="5062197"/>
            <a:chOff x="7914250" y="3306053"/>
            <a:chExt cx="1854374" cy="2494911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617EC6E-053D-294E-EC50-DF4C2A9D4BB4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8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10DD24-E907-0427-AFCB-DB742582D21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D04D43DF-61A9-A993-A179-3137E296C509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28DAFE4-EAC6-DA4F-81D4-ACB37EB87202}"/>
                  </a:ext>
                </a:extLst>
              </p:cNvPr>
              <p:cNvGrpSpPr/>
              <p:nvPr/>
            </p:nvGrpSpPr>
            <p:grpSpPr>
              <a:xfrm>
                <a:off x="7984631" y="4995621"/>
                <a:ext cx="1713613" cy="582203"/>
                <a:chOff x="8662448" y="2552631"/>
                <a:chExt cx="3445136" cy="582203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DD1FCF6-4DE0-F27F-703B-97CC4CC8EF2D}"/>
                    </a:ext>
                  </a:extLst>
                </p:cNvPr>
                <p:cNvSpPr txBox="1"/>
                <p:nvPr/>
              </p:nvSpPr>
              <p:spPr>
                <a:xfrm>
                  <a:off x="8662448" y="2552631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ساره نمور نعمان ابو الحلاوه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61534D1-65CD-F7E3-E587-4F0EFBF69BD6}"/>
                    </a:ext>
                  </a:extLst>
                </p:cNvPr>
                <p:cNvSpPr txBox="1"/>
                <p:nvPr/>
              </p:nvSpPr>
              <p:spPr>
                <a:xfrm>
                  <a:off x="8921976" y="2763198"/>
                  <a:ext cx="2965972" cy="371636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1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مدارس الملك عبدالله الثاني للتميز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الزرقاء الاولى</a:t>
                  </a:r>
                  <a:endParaRPr kumimoji="0" lang="en-US" sz="2200" b="1" i="0" u="none" strike="noStrike" kern="1200" cap="none" spc="0" normalizeH="0" baseline="0" noProof="1">
                    <a:ln>
                      <a:noFill/>
                    </a:ln>
                    <a:solidFill>
                      <a:srgbClr val="EC0648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CF92759-7AF4-B9F8-488C-B5419232D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6130" y="2454670"/>
            <a:ext cx="1774082" cy="236544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8884F5A-F5B6-F4DD-713A-1D73F27CEB35}"/>
              </a:ext>
            </a:extLst>
          </p:cNvPr>
          <p:cNvSpPr/>
          <p:nvPr/>
        </p:nvSpPr>
        <p:spPr>
          <a:xfrm>
            <a:off x="5334647" y="4309486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%99.60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55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DA34CE1D-A09B-8CEE-2343-13F78298DD11}"/>
              </a:ext>
            </a:extLst>
          </p:cNvPr>
          <p:cNvSpPr txBox="1"/>
          <p:nvPr/>
        </p:nvSpPr>
        <p:spPr>
          <a:xfrm>
            <a:off x="1354670" y="516562"/>
            <a:ext cx="86844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أوائل الثانوية العامة/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srgbClr val="D10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الفرع الأدبـــي </a:t>
            </a:r>
            <a:r>
              <a:rPr kumimoji="0" lang="ar-JO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/ الامتحان العام 2023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7B78F03-F446-B7D8-90DC-70EC21EAF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73" y="306882"/>
            <a:ext cx="1413807" cy="14051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9CDFA22-3071-2C52-FC7B-B93CCDD6C7F1}"/>
              </a:ext>
            </a:extLst>
          </p:cNvPr>
          <p:cNvGrpSpPr/>
          <p:nvPr/>
        </p:nvGrpSpPr>
        <p:grpSpPr>
          <a:xfrm>
            <a:off x="8055212" y="1545994"/>
            <a:ext cx="3209425" cy="5062197"/>
            <a:chOff x="7914250" y="3306053"/>
            <a:chExt cx="1854374" cy="2494911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617EC6E-053D-294E-EC50-DF4C2A9D4BB4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10DD24-E907-0427-AFCB-DB742582D21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15" name="Shape">
                <a:extLst>
                  <a:ext uri="{FF2B5EF4-FFF2-40B4-BE49-F238E27FC236}">
                    <a16:creationId xmlns:a16="http://schemas.microsoft.com/office/drawing/2014/main" id="{D04D43DF-61A9-A993-A179-3137E296C509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28DAFE4-EAC6-DA4F-81D4-ACB37EB87202}"/>
                  </a:ext>
                </a:extLst>
              </p:cNvPr>
              <p:cNvGrpSpPr/>
              <p:nvPr/>
            </p:nvGrpSpPr>
            <p:grpSpPr>
              <a:xfrm>
                <a:off x="7984631" y="4995621"/>
                <a:ext cx="1713613" cy="589787"/>
                <a:chOff x="8662448" y="2552631"/>
                <a:chExt cx="3445136" cy="589787"/>
              </a:xfrm>
            </p:grpSpPr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DD1FCF6-4DE0-F27F-703B-97CC4CC8EF2D}"/>
                    </a:ext>
                  </a:extLst>
                </p:cNvPr>
                <p:cNvSpPr txBox="1"/>
                <p:nvPr/>
              </p:nvSpPr>
              <p:spPr>
                <a:xfrm>
                  <a:off x="8662448" y="2552631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نجاح محمد عبد الله بني خالد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61534D1-65CD-F7E3-E587-4F0EFBF69BD6}"/>
                    </a:ext>
                  </a:extLst>
                </p:cNvPr>
                <p:cNvSpPr txBox="1"/>
                <p:nvPr/>
              </p:nvSpPr>
              <p:spPr>
                <a:xfrm>
                  <a:off x="8921976" y="2763198"/>
                  <a:ext cx="2926080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دراسة خاصة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بني كنانة</a:t>
                  </a:r>
                  <a:endParaRPr kumimoji="0" lang="en-US" sz="2200" b="1" i="0" u="none" strike="noStrike" kern="1200" cap="none" spc="0" normalizeH="0" baseline="0" noProof="1">
                    <a:ln>
                      <a:noFill/>
                    </a:ln>
                    <a:solidFill>
                      <a:srgbClr val="EC0648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26A4FA-3F1B-01C0-870E-525081E0FAD2}"/>
              </a:ext>
            </a:extLst>
          </p:cNvPr>
          <p:cNvGrpSpPr/>
          <p:nvPr/>
        </p:nvGrpSpPr>
        <p:grpSpPr>
          <a:xfrm>
            <a:off x="4295456" y="1545994"/>
            <a:ext cx="3209425" cy="5062197"/>
            <a:chOff x="7914250" y="3306053"/>
            <a:chExt cx="1854374" cy="2494911"/>
          </a:xfrm>
        </p:grpSpPr>
        <p:sp>
          <p:nvSpPr>
            <p:cNvPr id="4" name="Shape">
              <a:extLst>
                <a:ext uri="{FF2B5EF4-FFF2-40B4-BE49-F238E27FC236}">
                  <a16:creationId xmlns:a16="http://schemas.microsoft.com/office/drawing/2014/main" id="{D5B810D2-7237-2EFC-AD73-069194FD881D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5D09DB-56F1-4C6B-0C3A-396BF28E0205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6" name="Shape">
                <a:extLst>
                  <a:ext uri="{FF2B5EF4-FFF2-40B4-BE49-F238E27FC236}">
                    <a16:creationId xmlns:a16="http://schemas.microsoft.com/office/drawing/2014/main" id="{B0B9CDEC-6F5D-5412-571B-AAF1B42A6293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14A425E5-CA79-F650-6931-D7208B3956A9}"/>
                  </a:ext>
                </a:extLst>
              </p:cNvPr>
              <p:cNvGrpSpPr/>
              <p:nvPr/>
            </p:nvGrpSpPr>
            <p:grpSpPr>
              <a:xfrm>
                <a:off x="7984631" y="5005209"/>
                <a:ext cx="1713613" cy="589787"/>
                <a:chOff x="8662448" y="2562219"/>
                <a:chExt cx="3445136" cy="589787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DC2451E-744A-B531-AF06-F255C2F66D45}"/>
                    </a:ext>
                  </a:extLst>
                </p:cNvPr>
                <p:cNvSpPr txBox="1"/>
                <p:nvPr/>
              </p:nvSpPr>
              <p:spPr>
                <a:xfrm>
                  <a:off x="8662448" y="2562219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دانا محمد صلاح الحموى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4F058B4-4762-8484-1B60-370164E23D27}"/>
                    </a:ext>
                  </a:extLst>
                </p:cNvPr>
                <p:cNvSpPr txBox="1"/>
                <p:nvPr/>
              </p:nvSpPr>
              <p:spPr>
                <a:xfrm>
                  <a:off x="8921977" y="2772786"/>
                  <a:ext cx="3007143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المدار الدولية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وادي السير</a:t>
                  </a:r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FEB435-6FBB-BA7C-717E-04048D92D715}"/>
              </a:ext>
            </a:extLst>
          </p:cNvPr>
          <p:cNvGrpSpPr/>
          <p:nvPr/>
        </p:nvGrpSpPr>
        <p:grpSpPr>
          <a:xfrm>
            <a:off x="511954" y="1574336"/>
            <a:ext cx="3209425" cy="5062197"/>
            <a:chOff x="7914250" y="3306053"/>
            <a:chExt cx="1854374" cy="2494911"/>
          </a:xfrm>
        </p:grpSpPr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10B2809D-BB56-F337-9296-C9D619D39AA5}"/>
                </a:ext>
              </a:extLst>
            </p:cNvPr>
            <p:cNvSpPr/>
            <p:nvPr/>
          </p:nvSpPr>
          <p:spPr>
            <a:xfrm>
              <a:off x="8560272" y="3306053"/>
              <a:ext cx="562331" cy="39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3978" y="2054"/>
                  </a:moveTo>
                  <a:lnTo>
                    <a:pt x="7724" y="571"/>
                  </a:lnTo>
                  <a:cubicBezTo>
                    <a:pt x="9667" y="-190"/>
                    <a:pt x="11933" y="-190"/>
                    <a:pt x="13876" y="571"/>
                  </a:cubicBezTo>
                  <a:lnTo>
                    <a:pt x="17622" y="2054"/>
                  </a:lnTo>
                  <a:cubicBezTo>
                    <a:pt x="20074" y="3042"/>
                    <a:pt x="21600" y="5058"/>
                    <a:pt x="21600" y="7302"/>
                  </a:cubicBezTo>
                  <a:lnTo>
                    <a:pt x="21600" y="15592"/>
                  </a:lnTo>
                  <a:cubicBezTo>
                    <a:pt x="21600" y="18786"/>
                    <a:pt x="18455" y="21410"/>
                    <a:pt x="14523" y="21410"/>
                  </a:cubicBezTo>
                  <a:lnTo>
                    <a:pt x="7077" y="21410"/>
                  </a:lnTo>
                  <a:cubicBezTo>
                    <a:pt x="3191" y="21410"/>
                    <a:pt x="0" y="18824"/>
                    <a:pt x="0" y="15592"/>
                  </a:cubicBezTo>
                  <a:lnTo>
                    <a:pt x="0" y="7302"/>
                  </a:lnTo>
                  <a:cubicBezTo>
                    <a:pt x="0" y="5058"/>
                    <a:pt x="1573" y="3042"/>
                    <a:pt x="3978" y="2054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C2B5DD9-7A90-285D-51C6-0527F9040E52}"/>
                </a:ext>
              </a:extLst>
            </p:cNvPr>
            <p:cNvGrpSpPr/>
            <p:nvPr/>
          </p:nvGrpSpPr>
          <p:grpSpPr>
            <a:xfrm>
              <a:off x="7914250" y="3598783"/>
              <a:ext cx="1854374" cy="2202181"/>
              <a:chOff x="7914250" y="3598783"/>
              <a:chExt cx="1854374" cy="2202181"/>
            </a:xfrm>
          </p:grpSpPr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35C10806-4AB9-F7D4-999E-7416AD252018}"/>
                  </a:ext>
                </a:extLst>
              </p:cNvPr>
              <p:cNvSpPr/>
              <p:nvPr/>
            </p:nvSpPr>
            <p:spPr>
              <a:xfrm>
                <a:off x="7914250" y="3598783"/>
                <a:ext cx="1854374" cy="2202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19" y="0"/>
                    </a:moveTo>
                    <a:lnTo>
                      <a:pt x="14826" y="0"/>
                    </a:lnTo>
                    <a:lnTo>
                      <a:pt x="14826" y="690"/>
                    </a:lnTo>
                    <a:lnTo>
                      <a:pt x="19019" y="690"/>
                    </a:lnTo>
                    <a:cubicBezTo>
                      <a:pt x="19973" y="690"/>
                      <a:pt x="20744" y="1322"/>
                      <a:pt x="20744" y="2104"/>
                    </a:cubicBezTo>
                    <a:lnTo>
                      <a:pt x="20744" y="16243"/>
                    </a:lnTo>
                    <a:cubicBezTo>
                      <a:pt x="20744" y="16783"/>
                      <a:pt x="20366" y="17278"/>
                      <a:pt x="19777" y="17519"/>
                    </a:cubicBezTo>
                    <a:lnTo>
                      <a:pt x="11543" y="20772"/>
                    </a:lnTo>
                    <a:cubicBezTo>
                      <a:pt x="11067" y="20956"/>
                      <a:pt x="10520" y="20956"/>
                      <a:pt x="10043" y="20772"/>
                    </a:cubicBezTo>
                    <a:lnTo>
                      <a:pt x="1809" y="17519"/>
                    </a:lnTo>
                    <a:cubicBezTo>
                      <a:pt x="1220" y="17289"/>
                      <a:pt x="842" y="16783"/>
                      <a:pt x="842" y="16243"/>
                    </a:cubicBezTo>
                    <a:lnTo>
                      <a:pt x="842" y="2104"/>
                    </a:lnTo>
                    <a:cubicBezTo>
                      <a:pt x="842" y="1322"/>
                      <a:pt x="1613" y="690"/>
                      <a:pt x="2567" y="690"/>
                    </a:cubicBezTo>
                    <a:lnTo>
                      <a:pt x="6760" y="690"/>
                    </a:lnTo>
                    <a:lnTo>
                      <a:pt x="6760" y="0"/>
                    </a:lnTo>
                    <a:lnTo>
                      <a:pt x="2567" y="0"/>
                    </a:lnTo>
                    <a:cubicBezTo>
                      <a:pt x="1150" y="0"/>
                      <a:pt x="0" y="943"/>
                      <a:pt x="0" y="2104"/>
                    </a:cubicBezTo>
                    <a:lnTo>
                      <a:pt x="0" y="16243"/>
                    </a:lnTo>
                    <a:cubicBezTo>
                      <a:pt x="0" y="17048"/>
                      <a:pt x="575" y="17784"/>
                      <a:pt x="1445" y="18140"/>
                    </a:cubicBezTo>
                    <a:lnTo>
                      <a:pt x="9678" y="21393"/>
                    </a:lnTo>
                    <a:cubicBezTo>
                      <a:pt x="10029" y="21531"/>
                      <a:pt x="10407" y="21600"/>
                      <a:pt x="10800" y="21600"/>
                    </a:cubicBezTo>
                    <a:cubicBezTo>
                      <a:pt x="11179" y="21600"/>
                      <a:pt x="11557" y="21531"/>
                      <a:pt x="11922" y="21393"/>
                    </a:cubicBezTo>
                    <a:lnTo>
                      <a:pt x="20155" y="18140"/>
                    </a:lnTo>
                    <a:cubicBezTo>
                      <a:pt x="21039" y="17795"/>
                      <a:pt x="21600" y="17048"/>
                      <a:pt x="21600" y="16243"/>
                    </a:cubicBezTo>
                    <a:lnTo>
                      <a:pt x="21600" y="2104"/>
                    </a:lnTo>
                    <a:cubicBezTo>
                      <a:pt x="21586" y="943"/>
                      <a:pt x="20436" y="0"/>
                      <a:pt x="19019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38100" tIns="38100" rIns="38100" bIns="3810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38CFE20-C94E-630F-4642-3EFC462F548D}"/>
                  </a:ext>
                </a:extLst>
              </p:cNvPr>
              <p:cNvGrpSpPr/>
              <p:nvPr/>
            </p:nvGrpSpPr>
            <p:grpSpPr>
              <a:xfrm>
                <a:off x="7984631" y="4995621"/>
                <a:ext cx="1713613" cy="589787"/>
                <a:chOff x="8662448" y="2552631"/>
                <a:chExt cx="3445136" cy="589787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085B354-00C9-973C-DF48-97DA71EFC953}"/>
                    </a:ext>
                  </a:extLst>
                </p:cNvPr>
                <p:cNvSpPr txBox="1"/>
                <p:nvPr/>
              </p:nvSpPr>
              <p:spPr>
                <a:xfrm>
                  <a:off x="8662448" y="2552631"/>
                  <a:ext cx="3445136" cy="242701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6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4472C4">
                          <a:lumMod val="75000"/>
                        </a:srgbClr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نغم عامر محمد الحمران</a:t>
                  </a:r>
                  <a:endParaRPr kumimoji="0" lang="en-US" sz="2600" b="1" i="0" u="none" strike="noStrike" kern="1200" cap="none" spc="0" normalizeH="0" baseline="0" noProof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B060C8D-5710-265C-DC33-3B8EA2DBC23A}"/>
                    </a:ext>
                  </a:extLst>
                </p:cNvPr>
                <p:cNvSpPr txBox="1"/>
                <p:nvPr/>
              </p:nvSpPr>
              <p:spPr>
                <a:xfrm>
                  <a:off x="8921975" y="2763198"/>
                  <a:ext cx="2926080" cy="379220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ذات النطاقين الثانوية الأولى </a:t>
                  </a:r>
                  <a:b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</a:br>
                  <a:r>
                    <a:rPr kumimoji="0" lang="ar-JO" sz="2200" b="1" i="0" u="none" strike="noStrike" kern="1200" cap="none" spc="0" normalizeH="0" baseline="0" noProof="1">
                      <a:ln>
                        <a:noFill/>
                      </a:ln>
                      <a:solidFill>
                        <a:srgbClr val="EC0648"/>
                      </a:solidFill>
                      <a:effectLst/>
                      <a:uLnTx/>
                      <a:uFillTx/>
                      <a:latin typeface="Sakkal Majalla" panose="02000000000000000000" pitchFamily="2" charset="-78"/>
                      <a:ea typeface="+mn-ea"/>
                      <a:cs typeface="Sakkal Majalla" panose="02000000000000000000" pitchFamily="2" charset="-78"/>
                    </a:rPr>
                    <a:t>الرصيفة</a:t>
                  </a:r>
                  <a:endParaRPr kumimoji="0" lang="en-US" sz="2200" b="1" i="0" u="none" strike="noStrike" kern="1200" cap="none" spc="0" normalizeH="0" baseline="0" noProof="1">
                    <a:ln>
                      <a:noFill/>
                    </a:ln>
                    <a:solidFill>
                      <a:srgbClr val="EC0648"/>
                    </a:solidFill>
                    <a:effectLst/>
                    <a:uLnTx/>
                    <a:uFillTx/>
                    <a:latin typeface="Sakkal Majalla" panose="02000000000000000000" pitchFamily="2" charset="-78"/>
                    <a:ea typeface="+mn-ea"/>
                    <a:cs typeface="Sakkal Majalla" panose="02000000000000000000" pitchFamily="2" charset="-78"/>
                  </a:endParaRPr>
                </a:p>
              </p:txBody>
            </p:sp>
          </p:grp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E79B73E-7ADE-7129-80B1-3068A2FC7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4295" y="2443282"/>
            <a:ext cx="1851801" cy="24690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8884F5A-F5B6-F4DD-713A-1D73F27CEB35}"/>
              </a:ext>
            </a:extLst>
          </p:cNvPr>
          <p:cNvSpPr/>
          <p:nvPr/>
        </p:nvSpPr>
        <p:spPr>
          <a:xfrm>
            <a:off x="8854949" y="4355214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%99.85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731B39-25AA-CEB8-0281-7C43F14BD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5714" y="2405183"/>
            <a:ext cx="1956881" cy="235164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6A3082D-AE75-C531-63B2-1CFAFA1AEA22}"/>
              </a:ext>
            </a:extLst>
          </p:cNvPr>
          <p:cNvSpPr/>
          <p:nvPr/>
        </p:nvSpPr>
        <p:spPr>
          <a:xfrm>
            <a:off x="5150828" y="4374068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%99.55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91F47E5-D785-628B-9540-171EDFE09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629" y="2435021"/>
            <a:ext cx="1741353" cy="232180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E97429-5AB3-F166-6FFA-3562094D7DF3}"/>
              </a:ext>
            </a:extLst>
          </p:cNvPr>
          <p:cNvSpPr/>
          <p:nvPr/>
        </p:nvSpPr>
        <p:spPr>
          <a:xfrm>
            <a:off x="1356629" y="4374068"/>
            <a:ext cx="1557048" cy="6771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%99.55</a:t>
            </a:r>
            <a:endParaRPr kumimoji="0" lang="ar-JO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426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1703</TotalTime>
  <Words>720</Words>
  <Application>Microsoft Office PowerPoint</Application>
  <PresentationFormat>Widescreen</PresentationFormat>
  <Paragraphs>206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Roboto Black</vt:lpstr>
      <vt:lpstr>Sakkal Majalla</vt:lpstr>
      <vt:lpstr>1_Office Theme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Shehadeh</dc:creator>
  <cp:lastModifiedBy>mohammad shehadeh</cp:lastModifiedBy>
  <cp:revision>115</cp:revision>
  <cp:lastPrinted>2023-08-15T14:02:22Z</cp:lastPrinted>
  <dcterms:created xsi:type="dcterms:W3CDTF">2020-05-09T10:45:06Z</dcterms:created>
  <dcterms:modified xsi:type="dcterms:W3CDTF">2023-08-16T12:53:42Z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72048627-B581-48F6-AE22-483EDA73363B</vt:lpwstr>
  </property>
  <property fmtid="{D5CDD505-2E9C-101B-9397-08002B2CF9AE}" pid="3" name="ArticulatePath">
    <vt:lpwstr>الامتحان العام</vt:lpwstr>
  </property>
</Properties>
</file>