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5" r:id="rId5"/>
    <p:sldId id="261" r:id="rId6"/>
    <p:sldId id="260" r:id="rId7"/>
    <p:sldId id="262" r:id="rId8"/>
    <p:sldId id="267" r:id="rId9"/>
    <p:sldId id="263" r:id="rId10"/>
    <p:sldId id="266" r:id="rId11"/>
    <p:sldId id="268" r:id="rId12"/>
    <p:sldId id="269" r:id="rId13"/>
    <p:sldId id="270" r:id="rId14"/>
    <p:sldId id="271" r:id="rId15"/>
    <p:sldId id="272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2BEF8-F031-4B39-B0FA-BE8643B40D9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26F20-A0C6-4A9A-90DA-6AB51673D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7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26F20-A0C6-4A9A-90DA-6AB51673DA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5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538E594-2B2C-4A5F-BD3D-1C86BDF6AA6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9EE28B4-B389-447C-A91E-ED69DC64C8D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E594-2B2C-4A5F-BD3D-1C86BDF6AA6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8B4-B389-447C-A91E-ED69DC64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E594-2B2C-4A5F-BD3D-1C86BDF6AA6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8B4-B389-447C-A91E-ED69DC64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E594-2B2C-4A5F-BD3D-1C86BDF6AA6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8B4-B389-447C-A91E-ED69DC64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E594-2B2C-4A5F-BD3D-1C86BDF6AA6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8B4-B389-447C-A91E-ED69DC64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E594-2B2C-4A5F-BD3D-1C86BDF6AA6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8B4-B389-447C-A91E-ED69DC64C8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E594-2B2C-4A5F-BD3D-1C86BDF6AA6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8B4-B389-447C-A91E-ED69DC64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E594-2B2C-4A5F-BD3D-1C86BDF6AA6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8B4-B389-447C-A91E-ED69DC64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E594-2B2C-4A5F-BD3D-1C86BDF6AA6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8B4-B389-447C-A91E-ED69DC64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E594-2B2C-4A5F-BD3D-1C86BDF6AA6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8B4-B389-447C-A91E-ED69DC64C8D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E594-2B2C-4A5F-BD3D-1C86BDF6AA6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8B4-B389-447C-A91E-ED69DC64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538E594-2B2C-4A5F-BD3D-1C86BDF6AA6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9EE28B4-B389-447C-A91E-ED69DC64C8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utt.us/zhvnt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799" y="2708476"/>
            <a:ext cx="3169921" cy="1702160"/>
          </a:xfrm>
        </p:spPr>
        <p:txBody>
          <a:bodyPr>
            <a:normAutofit fontScale="90000"/>
          </a:bodyPr>
          <a:lstStyle/>
          <a:p>
            <a:pPr algn="r" rtl="1"/>
            <a:r>
              <a:rPr lang="ar-JO" dirty="0" smtClean="0"/>
              <a:t>الاجراءات المتبعة لاستمرارية التعلم عن بعد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9797" y="4530571"/>
            <a:ext cx="3309803" cy="1260629"/>
          </a:xfrm>
        </p:spPr>
        <p:txBody>
          <a:bodyPr>
            <a:normAutofit/>
          </a:bodyPr>
          <a:lstStyle/>
          <a:p>
            <a:pPr algn="r" rtl="1"/>
            <a:r>
              <a:rPr lang="ar-JO" dirty="0" smtClean="0"/>
              <a:t>مدرسة أم السماق الجنوبي/ لواء </a:t>
            </a:r>
            <a:r>
              <a:rPr lang="ar-JO" dirty="0" smtClean="0"/>
              <a:t>ناعور</a:t>
            </a:r>
          </a:p>
          <a:p>
            <a:pPr algn="r" rtl="1"/>
            <a:endParaRPr lang="en-US" dirty="0" smtClean="0"/>
          </a:p>
          <a:p>
            <a:pPr algn="r" rtl="1"/>
            <a:r>
              <a:rPr lang="ar-JO" sz="1400" dirty="0" smtClean="0">
                <a:solidFill>
                  <a:schemeClr val="accent6">
                    <a:lumMod val="75000"/>
                  </a:schemeClr>
                </a:solidFill>
              </a:rPr>
              <a:t>مديرة المدرسة: ديانا </a:t>
            </a:r>
            <a:r>
              <a:rPr lang="ar-JO" sz="1400" dirty="0" err="1" smtClean="0">
                <a:solidFill>
                  <a:schemeClr val="accent6">
                    <a:lumMod val="75000"/>
                  </a:schemeClr>
                </a:solidFill>
              </a:rPr>
              <a:t>كوكش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80" y="200890"/>
            <a:ext cx="1905000" cy="1905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5105405" y="4495800"/>
            <a:ext cx="3124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27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463117" cy="3508977"/>
          </a:xfrm>
        </p:spPr>
        <p:txBody>
          <a:bodyPr/>
          <a:lstStyle/>
          <a:p>
            <a:pPr algn="just" rtl="1">
              <a:buFontTx/>
              <a:buChar char="-"/>
            </a:pPr>
            <a:r>
              <a:rPr lang="ar-JO" dirty="0" smtClean="0"/>
              <a:t>قيام المعلمات بالتواصل بشكل كبير مع الطالبات عبر تطبيق واتس آب و الماسنجر لشرح محتوى الدروس بطرق كثيرة منها تسجيل لقطات شاشة، و تسجيل </a:t>
            </a:r>
            <a:r>
              <a:rPr lang="ar-JO" dirty="0" err="1" smtClean="0"/>
              <a:t>فيدوهات</a:t>
            </a:r>
            <a:r>
              <a:rPr lang="ar-JO" dirty="0" smtClean="0"/>
              <a:t> باستخدام برمجيات </a:t>
            </a:r>
            <a:r>
              <a:rPr lang="ar-JO" dirty="0" err="1" smtClean="0"/>
              <a:t>مختفلة</a:t>
            </a:r>
            <a:r>
              <a:rPr lang="ar-JO" dirty="0" smtClean="0"/>
              <a:t> تساعد على الشرح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4816872" cy="270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9"/>
          <a:stretch/>
        </p:blipFill>
        <p:spPr>
          <a:xfrm>
            <a:off x="5715000" y="2823569"/>
            <a:ext cx="2422128" cy="36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44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463117" cy="3508977"/>
          </a:xfrm>
        </p:spPr>
        <p:txBody>
          <a:bodyPr/>
          <a:lstStyle/>
          <a:p>
            <a:pPr algn="just" rtl="1">
              <a:buFontTx/>
              <a:buChar char="-"/>
            </a:pPr>
            <a:r>
              <a:rPr lang="ar-JO" dirty="0" smtClean="0"/>
              <a:t>تفاعل المعلمات والطالبات عبر الوسائط المختلفة: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r="2593" b="10909"/>
          <a:stretch/>
        </p:blipFill>
        <p:spPr>
          <a:xfrm>
            <a:off x="484910" y="1295400"/>
            <a:ext cx="2726982" cy="383078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1981200"/>
            <a:ext cx="2538413" cy="451273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1"/>
          <a:stretch/>
        </p:blipFill>
        <p:spPr>
          <a:xfrm>
            <a:off x="5638800" y="1821872"/>
            <a:ext cx="2250831" cy="43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10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463117" cy="3508977"/>
          </a:xfrm>
        </p:spPr>
        <p:txBody>
          <a:bodyPr/>
          <a:lstStyle/>
          <a:p>
            <a:pPr algn="just" rtl="1">
              <a:buFontTx/>
              <a:buChar char="-"/>
            </a:pPr>
            <a:r>
              <a:rPr lang="ar-JO" dirty="0" smtClean="0"/>
              <a:t>تفاعل المعلمات والطالبات عبر الوسائط المختلفة: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3"/>
          <a:stretch/>
        </p:blipFill>
        <p:spPr>
          <a:xfrm>
            <a:off x="665018" y="2667000"/>
            <a:ext cx="2398787" cy="3764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84" y="1295400"/>
            <a:ext cx="2268416" cy="49149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32468"/>
            <a:ext cx="2257936" cy="489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3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463117" cy="3508977"/>
          </a:xfrm>
        </p:spPr>
        <p:txBody>
          <a:bodyPr/>
          <a:lstStyle/>
          <a:p>
            <a:pPr algn="just" rtl="1">
              <a:buFontTx/>
              <a:buChar char="-"/>
            </a:pPr>
            <a:r>
              <a:rPr lang="ar-JO" dirty="0" smtClean="0"/>
              <a:t>تفاعل المعلمات والطالبات عبر الوسائط المختلفة: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19" b="28687"/>
          <a:stretch/>
        </p:blipFill>
        <p:spPr>
          <a:xfrm>
            <a:off x="457201" y="1600200"/>
            <a:ext cx="2630842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07" y="2133600"/>
            <a:ext cx="1988819" cy="4419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95400"/>
            <a:ext cx="2843213" cy="50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62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463117" cy="3508977"/>
          </a:xfrm>
        </p:spPr>
        <p:txBody>
          <a:bodyPr/>
          <a:lstStyle/>
          <a:p>
            <a:pPr algn="just" rtl="1">
              <a:buFontTx/>
              <a:buChar char="-"/>
            </a:pPr>
            <a:r>
              <a:rPr lang="ar-JO" dirty="0" smtClean="0"/>
              <a:t>تفاعل المعلمات والطالبات عبر الوسائط المختلفة: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0"/>
          <a:stretch/>
        </p:blipFill>
        <p:spPr>
          <a:xfrm>
            <a:off x="1066800" y="1905000"/>
            <a:ext cx="2438400" cy="3686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692994"/>
            <a:ext cx="2134270" cy="4620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692994"/>
            <a:ext cx="2209800" cy="478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8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463117" cy="3508977"/>
          </a:xfrm>
        </p:spPr>
        <p:txBody>
          <a:bodyPr/>
          <a:lstStyle/>
          <a:p>
            <a:pPr algn="just" rtl="1">
              <a:buFontTx/>
              <a:buChar char="-"/>
            </a:pPr>
            <a:r>
              <a:rPr lang="ar-JO" dirty="0" smtClean="0"/>
              <a:t>تفاعل المعلمات والطالبات عبر الوسائط المختلفة: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8"/>
          <a:stretch/>
        </p:blipFill>
        <p:spPr>
          <a:xfrm>
            <a:off x="685800" y="1371599"/>
            <a:ext cx="2667000" cy="510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627" r="-1212" b="16768"/>
          <a:stretch/>
        </p:blipFill>
        <p:spPr>
          <a:xfrm>
            <a:off x="4114800" y="1557537"/>
            <a:ext cx="3581400" cy="47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92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6777317" cy="3508977"/>
          </a:xfrm>
        </p:spPr>
        <p:txBody>
          <a:bodyPr/>
          <a:lstStyle/>
          <a:p>
            <a:pPr marL="68580" indent="0" algn="just" rtl="1">
              <a:buNone/>
            </a:pPr>
            <a:r>
              <a:rPr lang="ar-JO" dirty="0" smtClean="0"/>
              <a:t>في النهاية، ما نحن إلا خيوط في نسيج الوطن الحبيب.. تماسكنا و عمل كل منا من موقعه، هو ما سيبقيه رداءً يدفئنا جميعاً. </a:t>
            </a:r>
          </a:p>
          <a:p>
            <a:pPr marL="68580" indent="0" algn="r">
              <a:buNone/>
            </a:pPr>
            <a:endParaRPr lang="ar-JO" dirty="0" smtClean="0"/>
          </a:p>
          <a:p>
            <a:pPr marL="68580" indent="0" algn="ctr">
              <a:buNone/>
            </a:pPr>
            <a:r>
              <a:rPr lang="ar-JO" dirty="0" smtClean="0"/>
              <a:t>دمتم بخير   </a:t>
            </a:r>
          </a:p>
          <a:p>
            <a:pPr marL="68580" indent="0" algn="r">
              <a:buNone/>
            </a:pPr>
            <a:endParaRPr lang="ar-JO" dirty="0"/>
          </a:p>
          <a:p>
            <a:pPr marL="68580" indent="0" algn="r">
              <a:buNone/>
            </a:pPr>
            <a:endParaRPr lang="ar-JO" dirty="0"/>
          </a:p>
          <a:p>
            <a:pPr marL="68580" indent="0" algn="r">
              <a:buNone/>
            </a:pPr>
            <a:endParaRPr lang="ar-JO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1" b="31011"/>
          <a:stretch/>
        </p:blipFill>
        <p:spPr>
          <a:xfrm>
            <a:off x="3124200" y="3262745"/>
            <a:ext cx="3165231" cy="280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9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3200" dirty="0" smtClean="0"/>
              <a:t>منذ اليوم الأول للتوجه لتعطيل الدراسة لمدة أسبوعين تم اتخاذ الاجراءات التالية: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FontTx/>
              <a:buChar char="-"/>
            </a:pPr>
            <a:r>
              <a:rPr lang="ar-JO" dirty="0" smtClean="0"/>
              <a:t>إعلام </a:t>
            </a:r>
            <a:r>
              <a:rPr lang="ar-JO" dirty="0"/>
              <a:t>أولياء الأمور </a:t>
            </a:r>
            <a:r>
              <a:rPr lang="ar-JO" dirty="0" smtClean="0"/>
              <a:t>بالقرارات المستجدة الواردة </a:t>
            </a:r>
            <a:r>
              <a:rPr lang="ar-JO" dirty="0"/>
              <a:t>لنا من وزارة التربية </a:t>
            </a:r>
            <a:r>
              <a:rPr lang="ar-JO" dirty="0" smtClean="0"/>
              <a:t>والتعليم من خلال مجموعات </a:t>
            </a:r>
            <a:r>
              <a:rPr lang="ar-JO" dirty="0" err="1" smtClean="0"/>
              <a:t>الواتساب</a:t>
            </a:r>
            <a:r>
              <a:rPr lang="ar-JO" dirty="0" smtClean="0"/>
              <a:t> و الصفحة الرسمية للمدرسة على فيس بوك.</a:t>
            </a:r>
          </a:p>
          <a:p>
            <a:pPr marL="68580" indent="0" algn="just" rtl="1">
              <a:buNone/>
            </a:pPr>
            <a:endParaRPr lang="ar-JO" dirty="0" smtClean="0"/>
          </a:p>
          <a:p>
            <a:pPr algn="r" rtl="1">
              <a:buFontTx/>
              <a:buChar char="-"/>
            </a:pPr>
            <a:endParaRPr lang="ar-JO" dirty="0" smtClean="0"/>
          </a:p>
          <a:p>
            <a:pPr algn="r" rtl="1">
              <a:buFontTx/>
              <a:buChar char="-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33712" r="43554" b="9722"/>
          <a:stretch/>
        </p:blipFill>
        <p:spPr bwMode="auto">
          <a:xfrm>
            <a:off x="1905000" y="3581400"/>
            <a:ext cx="3311731" cy="280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06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6777317" cy="3508977"/>
          </a:xfrm>
        </p:spPr>
        <p:txBody>
          <a:bodyPr/>
          <a:lstStyle/>
          <a:p>
            <a:pPr algn="just" rtl="1">
              <a:buFontTx/>
              <a:buChar char="-"/>
            </a:pPr>
            <a:r>
              <a:rPr lang="ar-JO" dirty="0" smtClean="0"/>
              <a:t>تقسيم جروب </a:t>
            </a:r>
            <a:r>
              <a:rPr lang="ar-JO" dirty="0" err="1" smtClean="0"/>
              <a:t>الواتساب</a:t>
            </a:r>
            <a:r>
              <a:rPr lang="ar-JO" dirty="0" smtClean="0"/>
              <a:t> الخاص بالمدرسة إلى </a:t>
            </a:r>
            <a:r>
              <a:rPr lang="ar-JO" dirty="0" err="1" smtClean="0"/>
              <a:t>جروبات</a:t>
            </a:r>
            <a:r>
              <a:rPr lang="ar-JO" dirty="0" smtClean="0"/>
              <a:t> أصغر للصفوف كل على حده وتوزيع المعلمات على </a:t>
            </a:r>
            <a:r>
              <a:rPr lang="ar-JO" dirty="0" err="1" smtClean="0"/>
              <a:t>الجروبات</a:t>
            </a:r>
            <a:r>
              <a:rPr lang="ar-JO" dirty="0" smtClean="0"/>
              <a:t> حسب الصفوف التي يدرسنها. </a:t>
            </a:r>
          </a:p>
          <a:p>
            <a:pPr marL="68580" indent="0" algn="just" rtl="1">
              <a:buNone/>
            </a:pPr>
            <a:endParaRPr lang="ar-JO" dirty="0" smtClean="0"/>
          </a:p>
          <a:p>
            <a:pPr marL="68580" indent="0" algn="just" rtl="1">
              <a:buNone/>
            </a:pPr>
            <a:endParaRPr lang="ar-JO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1" b="32323"/>
          <a:stretch/>
        </p:blipFill>
        <p:spPr>
          <a:xfrm>
            <a:off x="1982333" y="3292641"/>
            <a:ext cx="1231922" cy="949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923309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 smtClean="0"/>
              <a:t>جروب الصف : يضم معلمات الصف الواحد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4331916"/>
            <a:ext cx="3490212" cy="14773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JO" dirty="0" smtClean="0"/>
              <a:t>الطالبات  الصف: </a:t>
            </a:r>
          </a:p>
          <a:p>
            <a:pPr algn="r" rtl="1"/>
            <a:r>
              <a:rPr lang="ar-JO" dirty="0" smtClean="0"/>
              <a:t>1.</a:t>
            </a:r>
          </a:p>
          <a:p>
            <a:pPr algn="r" rtl="1"/>
            <a:r>
              <a:rPr lang="ar-JO" dirty="0" smtClean="0"/>
              <a:t>2.</a:t>
            </a:r>
          </a:p>
          <a:p>
            <a:pPr algn="r" rtl="1"/>
            <a:r>
              <a:rPr lang="ar-JO" dirty="0" smtClean="0"/>
              <a:t>3.</a:t>
            </a:r>
          </a:p>
          <a:p>
            <a:pPr algn="r" rtl="1"/>
            <a:r>
              <a:rPr lang="ar-JO" dirty="0" smtClean="0"/>
              <a:t> </a:t>
            </a:r>
            <a:endParaRPr lang="en-US" dirty="0"/>
          </a:p>
        </p:txBody>
      </p:sp>
      <p:sp>
        <p:nvSpPr>
          <p:cNvPr id="7" name="Curved Up Arrow 6"/>
          <p:cNvSpPr/>
          <p:nvPr/>
        </p:nvSpPr>
        <p:spPr>
          <a:xfrm rot="13785139" flipH="1">
            <a:off x="2902868" y="3520577"/>
            <a:ext cx="1257171" cy="601969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2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066800"/>
            <a:ext cx="6777317" cy="3508977"/>
          </a:xfrm>
        </p:spPr>
        <p:txBody>
          <a:bodyPr/>
          <a:lstStyle/>
          <a:p>
            <a:pPr algn="just" rtl="1">
              <a:buFontTx/>
              <a:buChar char="-"/>
            </a:pPr>
            <a:r>
              <a:rPr lang="ar-JO" dirty="0"/>
              <a:t>توجيه المعلمات للبدء بتجهيز شروحات و فيديوهات تعليمية للدروس التي وصلن إليها ليتم بثها للطالبات من خلال </a:t>
            </a:r>
            <a:r>
              <a:rPr lang="ar-JO" dirty="0" err="1"/>
              <a:t>الواتس</a:t>
            </a:r>
            <a:r>
              <a:rPr lang="ar-JO" dirty="0"/>
              <a:t> آب . </a:t>
            </a:r>
          </a:p>
          <a:p>
            <a:pPr algn="just" rtl="1">
              <a:buFontTx/>
              <a:buChar char="-"/>
            </a:pPr>
            <a:endParaRPr lang="ar-J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66"/>
          <a:stretch/>
        </p:blipFill>
        <p:spPr>
          <a:xfrm>
            <a:off x="3200400" y="2611582"/>
            <a:ext cx="2743200" cy="377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1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615517" cy="3508977"/>
          </a:xfrm>
        </p:spPr>
        <p:txBody>
          <a:bodyPr/>
          <a:lstStyle/>
          <a:p>
            <a:pPr algn="just" rtl="1">
              <a:buFontTx/>
              <a:buChar char="-"/>
            </a:pPr>
            <a:r>
              <a:rPr lang="ar-JO" dirty="0" smtClean="0"/>
              <a:t>توجيه الطلبة وذويهم لمتابعة المحتوى التعليمي المتاح من الوزارة على شاشات التلفزة و المنصات التعليمية المعتمدة و الحرص الدائم على متابعة المستجدات بخصوص ذلك و نشرها عبر الصفحة الرسمية و </a:t>
            </a:r>
            <a:r>
              <a:rPr lang="ar-JO" dirty="0" err="1" smtClean="0"/>
              <a:t>جروبات</a:t>
            </a:r>
            <a:r>
              <a:rPr lang="ar-JO" dirty="0" smtClean="0"/>
              <a:t> </a:t>
            </a:r>
            <a:r>
              <a:rPr lang="ar-JO" dirty="0" err="1" smtClean="0"/>
              <a:t>الواتساب</a:t>
            </a:r>
            <a:r>
              <a:rPr lang="ar-JO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30754" r="44112" b="8523"/>
          <a:stretch/>
        </p:blipFill>
        <p:spPr bwMode="auto">
          <a:xfrm>
            <a:off x="685800" y="2620962"/>
            <a:ext cx="2895600" cy="269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1" t="34944" r="44037" b="7101"/>
          <a:stretch/>
        </p:blipFill>
        <p:spPr bwMode="auto">
          <a:xfrm>
            <a:off x="2438400" y="3733800"/>
            <a:ext cx="3200400" cy="28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4" t="29640" r="44250" b="14110"/>
          <a:stretch/>
        </p:blipFill>
        <p:spPr bwMode="auto">
          <a:xfrm>
            <a:off x="5257800" y="2971800"/>
            <a:ext cx="3276600" cy="279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53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838200"/>
            <a:ext cx="3653117" cy="4876800"/>
          </a:xfrm>
        </p:spPr>
        <p:txBody>
          <a:bodyPr/>
          <a:lstStyle/>
          <a:p>
            <a:pPr algn="just" rtl="1">
              <a:buFontTx/>
              <a:buChar char="-"/>
            </a:pPr>
            <a:r>
              <a:rPr lang="ar-JO" dirty="0" smtClean="0"/>
              <a:t>تجهيز جدول لحصص التعليم عن بعد ليتم التواصل وفقاً لها مع الطلبة وأولياء الأمور للمواد حسب الحصص المعتمدة الأسبوعية في أسس النجاح والرسوب باستثناء مواد الرياضة والتربية الفنية.</a:t>
            </a:r>
          </a:p>
          <a:p>
            <a:pPr marL="68580" indent="0" algn="just" rtl="1">
              <a:buNone/>
            </a:pPr>
            <a:endParaRPr lang="ar-JO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" b="5757"/>
          <a:stretch/>
        </p:blipFill>
        <p:spPr>
          <a:xfrm>
            <a:off x="457200" y="304800"/>
            <a:ext cx="3857625" cy="619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7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19200"/>
            <a:ext cx="2281517" cy="4419600"/>
          </a:xfrm>
        </p:spPr>
        <p:txBody>
          <a:bodyPr>
            <a:normAutofit fontScale="92500" lnSpcReduction="10000"/>
          </a:bodyPr>
          <a:lstStyle/>
          <a:p>
            <a:pPr algn="r" rtl="1">
              <a:buFontTx/>
              <a:buChar char="-"/>
            </a:pPr>
            <a:r>
              <a:rPr lang="ar-JO" dirty="0" smtClean="0"/>
              <a:t>تكليف منسقات المباحث متابعة المعلمات و تزويد الإدارة بجدول يومي لما تم شرحه خلال المجموعات المختلفة وأي ملاحظات لتحسين العلمية التعليمية.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8"/>
          <a:stretch/>
        </p:blipFill>
        <p:spPr>
          <a:xfrm>
            <a:off x="3124200" y="1600200"/>
            <a:ext cx="2712263" cy="4562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9" t="809" r="-3737" b="22727"/>
          <a:stretch/>
        </p:blipFill>
        <p:spPr>
          <a:xfrm>
            <a:off x="457200" y="688200"/>
            <a:ext cx="2800412" cy="43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8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9529" y="727364"/>
            <a:ext cx="2281517" cy="2514600"/>
          </a:xfrm>
        </p:spPr>
        <p:txBody>
          <a:bodyPr>
            <a:normAutofit lnSpcReduction="10000"/>
          </a:bodyPr>
          <a:lstStyle/>
          <a:p>
            <a:pPr algn="r" rtl="1">
              <a:buFontTx/>
              <a:buChar char="-"/>
            </a:pPr>
            <a:r>
              <a:rPr lang="ar-JO" dirty="0" smtClean="0"/>
              <a:t>تقوم المنسقات بتزويد الإدارة بالمادة التي تم اعطاؤها من قبل المعلمات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2228850" cy="29718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2819400"/>
            <a:ext cx="2438400" cy="32512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91" y="457200"/>
            <a:ext cx="2000250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8" r="551" b="15924"/>
          <a:stretch/>
        </p:blipFill>
        <p:spPr>
          <a:xfrm>
            <a:off x="5486400" y="3241964"/>
            <a:ext cx="3147777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1" r="6902" b="12930"/>
          <a:stretch/>
        </p:blipFill>
        <p:spPr>
          <a:xfrm>
            <a:off x="3089564" y="2971798"/>
            <a:ext cx="2936761" cy="34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2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463117" cy="3508977"/>
          </a:xfrm>
        </p:spPr>
        <p:txBody>
          <a:bodyPr/>
          <a:lstStyle/>
          <a:p>
            <a:pPr algn="just" rtl="1">
              <a:buFontTx/>
              <a:buChar char="-"/>
            </a:pPr>
            <a:r>
              <a:rPr lang="ar-JO" dirty="0" smtClean="0"/>
              <a:t>عمل استبانات باستخدام </a:t>
            </a:r>
            <a:r>
              <a:rPr lang="en-US" dirty="0" err="1" smtClean="0"/>
              <a:t>google</a:t>
            </a:r>
            <a:r>
              <a:rPr lang="en-US" dirty="0" smtClean="0"/>
              <a:t> form </a:t>
            </a:r>
            <a:r>
              <a:rPr lang="ar-JO" dirty="0" smtClean="0"/>
              <a:t> لحصر أعداد الطالبات المتابعات لمنصة التعليم إدراك و رأيهن بالأمور المتعلقة بالعرض ومدى استفادتهن من المحتوى التعليمي.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737" r="-336" b="34344"/>
          <a:stretch/>
        </p:blipFill>
        <p:spPr>
          <a:xfrm>
            <a:off x="990600" y="2286000"/>
            <a:ext cx="3175889" cy="35606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48200" y="3352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https://cutt.us/zhvnt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2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107</TotalTime>
  <Words>329</Words>
  <Application>Microsoft Office PowerPoint</Application>
  <PresentationFormat>On-screen Show (4:3)</PresentationFormat>
  <Paragraphs>32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الاجراءات المتبعة لاستمرارية التعلم عن بعد</vt:lpstr>
      <vt:lpstr>منذ اليوم الأول للتوجه لتعطيل الدراسة لمدة أسبوعين تم اتخاذ الاجراءات التالية: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الاجراءات المتبعة لاستمرارية التعلم عن بعد</dc:title>
  <dc:creator>user</dc:creator>
  <cp:lastModifiedBy>user</cp:lastModifiedBy>
  <cp:revision>14</cp:revision>
  <dcterms:created xsi:type="dcterms:W3CDTF">2020-03-22T18:16:24Z</dcterms:created>
  <dcterms:modified xsi:type="dcterms:W3CDTF">2020-03-23T06:47:13Z</dcterms:modified>
</cp:coreProperties>
</file>