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8" r:id="rId1"/>
  </p:sldMasterIdLst>
  <p:notesMasterIdLst>
    <p:notesMasterId r:id="rId12"/>
  </p:notesMasterIdLst>
  <p:sldIdLst>
    <p:sldId id="269" r:id="rId2"/>
    <p:sldId id="270" r:id="rId3"/>
    <p:sldId id="273" r:id="rId4"/>
    <p:sldId id="280" r:id="rId5"/>
    <p:sldId id="282" r:id="rId6"/>
    <p:sldId id="283" r:id="rId7"/>
    <p:sldId id="284" r:id="rId8"/>
    <p:sldId id="285" r:id="rId9"/>
    <p:sldId id="275" r:id="rId10"/>
    <p:sldId id="271"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snapToGrid="0">
      <p:cViewPr>
        <p:scale>
          <a:sx n="76" d="100"/>
          <a:sy n="76" d="100"/>
        </p:scale>
        <p:origin x="-480" y="-72"/>
      </p:cViewPr>
      <p:guideLst>
        <p:guide orient="horz" pos="2160"/>
        <p:guide pos="3840"/>
      </p:guideLst>
    </p:cSldViewPr>
  </p:slideViewPr>
  <p:outlineViewPr>
    <p:cViewPr>
      <p:scale>
        <a:sx n="33" d="100"/>
        <a:sy n="33" d="100"/>
      </p:scale>
      <p:origin x="0" y="12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697D13-B143-4339-9471-102B240E5DC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C5901CD-23EE-4DCC-997D-A8AE65AE0B84}">
      <dgm:prSet phldrT="[Text]">
        <dgm:style>
          <a:lnRef idx="3">
            <a:schemeClr val="lt1"/>
          </a:lnRef>
          <a:fillRef idx="1">
            <a:schemeClr val="accent1"/>
          </a:fillRef>
          <a:effectRef idx="1">
            <a:schemeClr val="accent1"/>
          </a:effectRef>
          <a:fontRef idx="minor">
            <a:schemeClr val="lt1"/>
          </a:fontRef>
        </dgm:style>
      </dgm:prSet>
      <dgm:spPr>
        <a:solidFill>
          <a:schemeClr val="accent1">
            <a:lumMod val="20000"/>
            <a:lumOff val="80000"/>
          </a:schemeClr>
        </a:solidFill>
        <a:ln>
          <a:solidFill>
            <a:schemeClr val="accent1"/>
          </a:solidFill>
        </a:ln>
      </dgm:spPr>
      <dgm:t>
        <a:bodyPr/>
        <a:lstStyle/>
        <a:p>
          <a:r>
            <a:rPr lang="ar-SA" b="1" dirty="0" smtClean="0">
              <a:solidFill>
                <a:schemeClr val="tx1"/>
              </a:solidFill>
            </a:rPr>
            <a:t>رئيس القسم</a:t>
          </a:r>
        </a:p>
        <a:p>
          <a:r>
            <a:rPr lang="ar-SA" b="1" dirty="0" smtClean="0"/>
            <a:t> </a:t>
          </a:r>
          <a:r>
            <a:rPr lang="" b="1" dirty="0" smtClean="0">
              <a:solidFill>
                <a:schemeClr val="tx1"/>
              </a:solidFill>
            </a:rPr>
            <a:t>لما الكردي</a:t>
          </a:r>
          <a:endParaRPr lang="en-US" b="1" dirty="0">
            <a:solidFill>
              <a:schemeClr val="tx1"/>
            </a:solidFill>
          </a:endParaRPr>
        </a:p>
      </dgm:t>
    </dgm:pt>
    <dgm:pt modelId="{7B94CED2-5BAC-44BD-8629-AA3B81BC6C05}" type="parTrans" cxnId="{D602CDB1-4C89-4564-A6C6-376198E2DF95}">
      <dgm:prSet/>
      <dgm:spPr/>
      <dgm:t>
        <a:bodyPr/>
        <a:lstStyle/>
        <a:p>
          <a:endParaRPr lang="en-US"/>
        </a:p>
      </dgm:t>
    </dgm:pt>
    <dgm:pt modelId="{0912B54E-4B73-4E15-A7ED-4135DE3E9785}" type="sibTrans" cxnId="{D602CDB1-4C89-4564-A6C6-376198E2DF95}">
      <dgm:prSet/>
      <dgm:spPr/>
      <dgm:t>
        <a:bodyPr/>
        <a:lstStyle/>
        <a:p>
          <a:endParaRPr lang="en-US"/>
        </a:p>
      </dgm:t>
    </dgm:pt>
    <dgm:pt modelId="{5EEA9B69-0A96-441D-93DA-DBBAA5FCA367}" type="asst">
      <dgm:prSet phldrT="[Text]"/>
      <dgm:spPr>
        <a:solidFill>
          <a:schemeClr val="accent1">
            <a:lumMod val="20000"/>
            <a:lumOff val="80000"/>
          </a:schemeClr>
        </a:solidFill>
        <a:ln>
          <a:solidFill>
            <a:schemeClr val="accent1"/>
          </a:solidFill>
        </a:ln>
      </dgm:spPr>
      <dgm:t>
        <a:bodyPr/>
        <a:lstStyle/>
        <a:p>
          <a:r>
            <a:rPr lang="ar-SA" b="1" dirty="0" smtClean="0">
              <a:solidFill>
                <a:schemeClr val="tx1"/>
              </a:solidFill>
            </a:rPr>
            <a:t>الأعضاء</a:t>
          </a:r>
          <a:r>
            <a:rPr lang="ar-SA" dirty="0" smtClean="0"/>
            <a:t> </a:t>
          </a:r>
          <a:endParaRPr lang="en-US" dirty="0"/>
        </a:p>
      </dgm:t>
    </dgm:pt>
    <dgm:pt modelId="{EFAE2CE5-572B-4D0D-A93C-FD05032EFAC9}" type="parTrans" cxnId="{FDFC670E-EFC5-460A-A5D6-4627A9583A4E}">
      <dgm:prSet/>
      <dgm:spPr/>
      <dgm:t>
        <a:bodyPr/>
        <a:lstStyle/>
        <a:p>
          <a:endParaRPr lang="en-US"/>
        </a:p>
      </dgm:t>
    </dgm:pt>
    <dgm:pt modelId="{C3D540C6-9805-42D8-BD29-DF8A57A1251C}" type="sibTrans" cxnId="{FDFC670E-EFC5-460A-A5D6-4627A9583A4E}">
      <dgm:prSet/>
      <dgm:spPr/>
      <dgm:t>
        <a:bodyPr/>
        <a:lstStyle/>
        <a:p>
          <a:endParaRPr lang="en-US"/>
        </a:p>
      </dgm:t>
    </dgm:pt>
    <dgm:pt modelId="{2F955AFE-3398-4281-9A0C-700C485012B9}">
      <dgm:prSet phldrT="[Text]"/>
      <dgm:spPr>
        <a:solidFill>
          <a:schemeClr val="accent1">
            <a:lumMod val="20000"/>
            <a:lumOff val="80000"/>
          </a:schemeClr>
        </a:solidFill>
        <a:ln>
          <a:solidFill>
            <a:schemeClr val="accent1"/>
          </a:solidFill>
        </a:ln>
      </dgm:spPr>
      <dgm:t>
        <a:bodyPr/>
        <a:lstStyle/>
        <a:p>
          <a:r>
            <a:rPr lang="" dirty="0" smtClean="0">
              <a:solidFill>
                <a:schemeClr val="tx1"/>
              </a:solidFill>
            </a:rPr>
            <a:t>هشام شهاب الدين</a:t>
          </a:r>
          <a:endParaRPr lang="en-US" dirty="0">
            <a:solidFill>
              <a:schemeClr val="tx1"/>
            </a:solidFill>
          </a:endParaRPr>
        </a:p>
      </dgm:t>
    </dgm:pt>
    <dgm:pt modelId="{BEDE7438-1478-420F-9B14-26C637FA19DD}" type="parTrans" cxnId="{9D6735CD-ACD8-4954-85EC-847E54068EB3}">
      <dgm:prSet/>
      <dgm:spPr/>
      <dgm:t>
        <a:bodyPr/>
        <a:lstStyle/>
        <a:p>
          <a:endParaRPr lang="en-US"/>
        </a:p>
      </dgm:t>
    </dgm:pt>
    <dgm:pt modelId="{DA688A99-8F04-4D6F-B971-EC113F96D627}" type="sibTrans" cxnId="{9D6735CD-ACD8-4954-85EC-847E54068EB3}">
      <dgm:prSet/>
      <dgm:spPr/>
      <dgm:t>
        <a:bodyPr/>
        <a:lstStyle/>
        <a:p>
          <a:endParaRPr lang="en-US"/>
        </a:p>
      </dgm:t>
    </dgm:pt>
    <dgm:pt modelId="{26778FEE-5A77-4D15-A4F8-FB2E45CC18AE}">
      <dgm:prSet phldrT="[Text]"/>
      <dgm:spPr>
        <a:solidFill>
          <a:schemeClr val="accent1">
            <a:lumMod val="20000"/>
            <a:lumOff val="80000"/>
          </a:schemeClr>
        </a:solidFill>
        <a:ln>
          <a:solidFill>
            <a:schemeClr val="accent1"/>
          </a:solidFill>
        </a:ln>
      </dgm:spPr>
      <dgm:t>
        <a:bodyPr/>
        <a:lstStyle/>
        <a:p>
          <a:r>
            <a:rPr lang="" dirty="0" smtClean="0">
              <a:solidFill>
                <a:schemeClr val="tx1"/>
              </a:solidFill>
            </a:rPr>
            <a:t>ليث اللصاصمه </a:t>
          </a:r>
          <a:endParaRPr lang="en-US" dirty="0">
            <a:solidFill>
              <a:schemeClr val="tx1"/>
            </a:solidFill>
          </a:endParaRPr>
        </a:p>
      </dgm:t>
    </dgm:pt>
    <dgm:pt modelId="{E2DF1310-75CF-4F18-A5E4-1B2E15AAAE99}" type="parTrans" cxnId="{8C737110-C61C-4DBC-8225-782E671DEC44}">
      <dgm:prSet/>
      <dgm:spPr/>
      <dgm:t>
        <a:bodyPr/>
        <a:lstStyle/>
        <a:p>
          <a:endParaRPr lang="en-US"/>
        </a:p>
      </dgm:t>
    </dgm:pt>
    <dgm:pt modelId="{9A388F50-885D-4A84-BAA4-C27D6F473656}" type="sibTrans" cxnId="{8C737110-C61C-4DBC-8225-782E671DEC44}">
      <dgm:prSet/>
      <dgm:spPr/>
      <dgm:t>
        <a:bodyPr/>
        <a:lstStyle/>
        <a:p>
          <a:endParaRPr lang="en-US"/>
        </a:p>
      </dgm:t>
    </dgm:pt>
    <dgm:pt modelId="{BFAE2975-6012-446F-8679-FA2B3E0700AC}">
      <dgm:prSet/>
      <dgm:spPr>
        <a:solidFill>
          <a:schemeClr val="accent1">
            <a:lumMod val="20000"/>
            <a:lumOff val="80000"/>
          </a:schemeClr>
        </a:solidFill>
        <a:ln>
          <a:solidFill>
            <a:schemeClr val="accent1"/>
          </a:solidFill>
        </a:ln>
      </dgm:spPr>
      <dgm:t>
        <a:bodyPr/>
        <a:lstStyle/>
        <a:p>
          <a:r>
            <a:rPr lang="ar-JO" dirty="0" smtClean="0">
              <a:solidFill>
                <a:schemeClr val="tx1"/>
              </a:solidFill>
              <a:latin typeface="Arial" panose="020B0604020202020204" pitchFamily="34" charset="0"/>
              <a:cs typeface="Arial" panose="020B0604020202020204" pitchFamily="34" charset="0"/>
            </a:rPr>
            <a:t>أ</a:t>
          </a:r>
          <a:r>
            <a:rPr lang="" dirty="0" smtClean="0">
              <a:solidFill>
                <a:schemeClr val="tx1"/>
              </a:solidFill>
            </a:rPr>
            <a:t>سيد </a:t>
          </a:r>
          <a:r>
            <a:rPr lang="" dirty="0" smtClean="0">
              <a:solidFill>
                <a:schemeClr val="tx1"/>
              </a:solidFill>
            </a:rPr>
            <a:t>العزام</a:t>
          </a:r>
          <a:endParaRPr lang="en-US" dirty="0">
            <a:solidFill>
              <a:schemeClr val="tx1"/>
            </a:solidFill>
          </a:endParaRPr>
        </a:p>
      </dgm:t>
    </dgm:pt>
    <dgm:pt modelId="{5CF71AB5-F803-4D56-AE2E-ED00122F433C}" type="parTrans" cxnId="{0FA52FAC-71E3-4D74-948F-E6434D384F01}">
      <dgm:prSet/>
      <dgm:spPr/>
      <dgm:t>
        <a:bodyPr/>
        <a:lstStyle/>
        <a:p>
          <a:endParaRPr lang="en-US"/>
        </a:p>
      </dgm:t>
    </dgm:pt>
    <dgm:pt modelId="{70086961-DDDF-4617-A32C-9ECA731705FB}" type="sibTrans" cxnId="{0FA52FAC-71E3-4D74-948F-E6434D384F01}">
      <dgm:prSet/>
      <dgm:spPr/>
      <dgm:t>
        <a:bodyPr/>
        <a:lstStyle/>
        <a:p>
          <a:endParaRPr lang="en-US"/>
        </a:p>
      </dgm:t>
    </dgm:pt>
    <dgm:pt modelId="{89418CBF-E02E-44C8-B278-641A9696FA88}">
      <dgm:prSet/>
      <dgm:spPr>
        <a:solidFill>
          <a:schemeClr val="accent1">
            <a:lumMod val="20000"/>
            <a:lumOff val="80000"/>
          </a:schemeClr>
        </a:solidFill>
        <a:ln>
          <a:solidFill>
            <a:schemeClr val="accent1"/>
          </a:solidFill>
        </a:ln>
      </dgm:spPr>
      <dgm:t>
        <a:bodyPr/>
        <a:lstStyle/>
        <a:p>
          <a:r>
            <a:rPr lang="" dirty="0" smtClean="0">
              <a:solidFill>
                <a:schemeClr val="tx1"/>
              </a:solidFill>
            </a:rPr>
            <a:t>ابتهال النعيمات</a:t>
          </a:r>
          <a:endParaRPr lang="en-US" dirty="0">
            <a:solidFill>
              <a:schemeClr val="tx1"/>
            </a:solidFill>
          </a:endParaRPr>
        </a:p>
      </dgm:t>
    </dgm:pt>
    <dgm:pt modelId="{8A4659D0-A952-4010-8B94-F510A51987F1}" type="parTrans" cxnId="{10DBCF4C-7814-4DD1-8268-9DC7663CBF58}">
      <dgm:prSet/>
      <dgm:spPr/>
      <dgm:t>
        <a:bodyPr/>
        <a:lstStyle/>
        <a:p>
          <a:endParaRPr lang="en-US"/>
        </a:p>
      </dgm:t>
    </dgm:pt>
    <dgm:pt modelId="{DD99F671-2CC9-46C9-9CE8-AABAA3C3F8F1}" type="sibTrans" cxnId="{10DBCF4C-7814-4DD1-8268-9DC7663CBF58}">
      <dgm:prSet/>
      <dgm:spPr/>
      <dgm:t>
        <a:bodyPr/>
        <a:lstStyle/>
        <a:p>
          <a:endParaRPr lang="en-US"/>
        </a:p>
      </dgm:t>
    </dgm:pt>
    <dgm:pt modelId="{6EACC02B-B670-45AE-8A9F-5FC17ADA7667}" type="pres">
      <dgm:prSet presAssocID="{DE697D13-B143-4339-9471-102B240E5DC3}" presName="hierChild1" presStyleCnt="0">
        <dgm:presLayoutVars>
          <dgm:orgChart val="1"/>
          <dgm:chPref val="1"/>
          <dgm:dir/>
          <dgm:animOne val="branch"/>
          <dgm:animLvl val="lvl"/>
          <dgm:resizeHandles/>
        </dgm:presLayoutVars>
      </dgm:prSet>
      <dgm:spPr/>
      <dgm:t>
        <a:bodyPr/>
        <a:lstStyle/>
        <a:p>
          <a:endParaRPr lang="en-US"/>
        </a:p>
      </dgm:t>
    </dgm:pt>
    <dgm:pt modelId="{70FCFF94-DCB9-4B04-85F1-C9331056A405}" type="pres">
      <dgm:prSet presAssocID="{9C5901CD-23EE-4DCC-997D-A8AE65AE0B84}" presName="hierRoot1" presStyleCnt="0">
        <dgm:presLayoutVars>
          <dgm:hierBranch val="init"/>
        </dgm:presLayoutVars>
      </dgm:prSet>
      <dgm:spPr/>
    </dgm:pt>
    <dgm:pt modelId="{D67AFA50-A721-46D0-B67C-333B3A43C627}" type="pres">
      <dgm:prSet presAssocID="{9C5901CD-23EE-4DCC-997D-A8AE65AE0B84}" presName="rootComposite1" presStyleCnt="0"/>
      <dgm:spPr/>
    </dgm:pt>
    <dgm:pt modelId="{67D7EEAB-4711-451F-BB02-5AEA577D69CF}" type="pres">
      <dgm:prSet presAssocID="{9C5901CD-23EE-4DCC-997D-A8AE65AE0B84}" presName="rootText1" presStyleLbl="node0" presStyleIdx="0" presStyleCnt="1" custScaleX="236492" custScaleY="149657" custLinFactNeighborX="-9918" custLinFactNeighborY="-38340">
        <dgm:presLayoutVars>
          <dgm:chPref val="3"/>
        </dgm:presLayoutVars>
      </dgm:prSet>
      <dgm:spPr/>
      <dgm:t>
        <a:bodyPr/>
        <a:lstStyle/>
        <a:p>
          <a:endParaRPr lang="en-US"/>
        </a:p>
      </dgm:t>
    </dgm:pt>
    <dgm:pt modelId="{3E0F49D1-24E3-45CA-A21C-1E3844146232}" type="pres">
      <dgm:prSet presAssocID="{9C5901CD-23EE-4DCC-997D-A8AE65AE0B84}" presName="rootConnector1" presStyleLbl="node1" presStyleIdx="0" presStyleCnt="0"/>
      <dgm:spPr/>
      <dgm:t>
        <a:bodyPr/>
        <a:lstStyle/>
        <a:p>
          <a:endParaRPr lang="en-US"/>
        </a:p>
      </dgm:t>
    </dgm:pt>
    <dgm:pt modelId="{DB7BE364-2641-4526-BC13-DB3A4DC3661F}" type="pres">
      <dgm:prSet presAssocID="{9C5901CD-23EE-4DCC-997D-A8AE65AE0B84}" presName="hierChild2" presStyleCnt="0"/>
      <dgm:spPr/>
    </dgm:pt>
    <dgm:pt modelId="{D44C0891-FF3C-4500-AAC6-70E578D0190A}" type="pres">
      <dgm:prSet presAssocID="{8A4659D0-A952-4010-8B94-F510A51987F1}" presName="Name37" presStyleLbl="parChTrans1D2" presStyleIdx="0" presStyleCnt="5"/>
      <dgm:spPr/>
      <dgm:t>
        <a:bodyPr/>
        <a:lstStyle/>
        <a:p>
          <a:endParaRPr lang="en-US"/>
        </a:p>
      </dgm:t>
    </dgm:pt>
    <dgm:pt modelId="{8D7EB3EA-5646-4CFD-BDCA-7458ECE1AAD0}" type="pres">
      <dgm:prSet presAssocID="{89418CBF-E02E-44C8-B278-641A9696FA88}" presName="hierRoot2" presStyleCnt="0">
        <dgm:presLayoutVars>
          <dgm:hierBranch val="init"/>
        </dgm:presLayoutVars>
      </dgm:prSet>
      <dgm:spPr/>
    </dgm:pt>
    <dgm:pt modelId="{17BDFDEB-DE64-4071-BC4A-1DD2C69B2BDF}" type="pres">
      <dgm:prSet presAssocID="{89418CBF-E02E-44C8-B278-641A9696FA88}" presName="rootComposite" presStyleCnt="0"/>
      <dgm:spPr/>
    </dgm:pt>
    <dgm:pt modelId="{44A7DE4F-9667-4F74-9D44-1C5B2C76FBC9}" type="pres">
      <dgm:prSet presAssocID="{89418CBF-E02E-44C8-B278-641A9696FA88}" presName="rootText" presStyleLbl="node2" presStyleIdx="0" presStyleCnt="4">
        <dgm:presLayoutVars>
          <dgm:chPref val="3"/>
        </dgm:presLayoutVars>
      </dgm:prSet>
      <dgm:spPr/>
      <dgm:t>
        <a:bodyPr/>
        <a:lstStyle/>
        <a:p>
          <a:endParaRPr lang="en-US"/>
        </a:p>
      </dgm:t>
    </dgm:pt>
    <dgm:pt modelId="{EAF28010-9201-4BA7-8B64-61414683CE3A}" type="pres">
      <dgm:prSet presAssocID="{89418CBF-E02E-44C8-B278-641A9696FA88}" presName="rootConnector" presStyleLbl="node2" presStyleIdx="0" presStyleCnt="4"/>
      <dgm:spPr/>
      <dgm:t>
        <a:bodyPr/>
        <a:lstStyle/>
        <a:p>
          <a:endParaRPr lang="en-US"/>
        </a:p>
      </dgm:t>
    </dgm:pt>
    <dgm:pt modelId="{8321E1EB-21B2-49B5-9FE4-ED1347959E7E}" type="pres">
      <dgm:prSet presAssocID="{89418CBF-E02E-44C8-B278-641A9696FA88}" presName="hierChild4" presStyleCnt="0"/>
      <dgm:spPr/>
    </dgm:pt>
    <dgm:pt modelId="{B1EE25E4-5C72-4CD8-B715-59D17B304440}" type="pres">
      <dgm:prSet presAssocID="{89418CBF-E02E-44C8-B278-641A9696FA88}" presName="hierChild5" presStyleCnt="0"/>
      <dgm:spPr/>
    </dgm:pt>
    <dgm:pt modelId="{744A5C02-EC05-4FDC-AFE8-464EC0701A66}" type="pres">
      <dgm:prSet presAssocID="{5CF71AB5-F803-4D56-AE2E-ED00122F433C}" presName="Name37" presStyleLbl="parChTrans1D2" presStyleIdx="1" presStyleCnt="5"/>
      <dgm:spPr/>
      <dgm:t>
        <a:bodyPr/>
        <a:lstStyle/>
        <a:p>
          <a:endParaRPr lang="en-US"/>
        </a:p>
      </dgm:t>
    </dgm:pt>
    <dgm:pt modelId="{CA3D6E9F-AACC-4B90-A878-A13FC96255B2}" type="pres">
      <dgm:prSet presAssocID="{BFAE2975-6012-446F-8679-FA2B3E0700AC}" presName="hierRoot2" presStyleCnt="0">
        <dgm:presLayoutVars>
          <dgm:hierBranch val="init"/>
        </dgm:presLayoutVars>
      </dgm:prSet>
      <dgm:spPr/>
    </dgm:pt>
    <dgm:pt modelId="{0F83395A-498D-46F3-91B5-BDB87D8EA750}" type="pres">
      <dgm:prSet presAssocID="{BFAE2975-6012-446F-8679-FA2B3E0700AC}" presName="rootComposite" presStyleCnt="0"/>
      <dgm:spPr/>
    </dgm:pt>
    <dgm:pt modelId="{C9F42F35-FF05-430F-B84D-65100CAB8720}" type="pres">
      <dgm:prSet presAssocID="{BFAE2975-6012-446F-8679-FA2B3E0700AC}" presName="rootText" presStyleLbl="node2" presStyleIdx="1" presStyleCnt="4">
        <dgm:presLayoutVars>
          <dgm:chPref val="3"/>
        </dgm:presLayoutVars>
      </dgm:prSet>
      <dgm:spPr/>
      <dgm:t>
        <a:bodyPr/>
        <a:lstStyle/>
        <a:p>
          <a:endParaRPr lang="en-US"/>
        </a:p>
      </dgm:t>
    </dgm:pt>
    <dgm:pt modelId="{EAB34736-343D-4665-B83B-E43546F107D7}" type="pres">
      <dgm:prSet presAssocID="{BFAE2975-6012-446F-8679-FA2B3E0700AC}" presName="rootConnector" presStyleLbl="node2" presStyleIdx="1" presStyleCnt="4"/>
      <dgm:spPr/>
      <dgm:t>
        <a:bodyPr/>
        <a:lstStyle/>
        <a:p>
          <a:endParaRPr lang="en-US"/>
        </a:p>
      </dgm:t>
    </dgm:pt>
    <dgm:pt modelId="{A9CBFA00-26ED-4780-96F4-8F41EB1BBC8D}" type="pres">
      <dgm:prSet presAssocID="{BFAE2975-6012-446F-8679-FA2B3E0700AC}" presName="hierChild4" presStyleCnt="0"/>
      <dgm:spPr/>
    </dgm:pt>
    <dgm:pt modelId="{B5EDFD60-EA83-4D63-A1DD-0111E1B952E6}" type="pres">
      <dgm:prSet presAssocID="{BFAE2975-6012-446F-8679-FA2B3E0700AC}" presName="hierChild5" presStyleCnt="0"/>
      <dgm:spPr/>
    </dgm:pt>
    <dgm:pt modelId="{0D0FC705-773B-4A83-B233-52C093C3B828}" type="pres">
      <dgm:prSet presAssocID="{BEDE7438-1478-420F-9B14-26C637FA19DD}" presName="Name37" presStyleLbl="parChTrans1D2" presStyleIdx="2" presStyleCnt="5"/>
      <dgm:spPr/>
      <dgm:t>
        <a:bodyPr/>
        <a:lstStyle/>
        <a:p>
          <a:endParaRPr lang="en-US"/>
        </a:p>
      </dgm:t>
    </dgm:pt>
    <dgm:pt modelId="{37CA8AFC-38E0-42D3-A861-E1BCBC12BA4B}" type="pres">
      <dgm:prSet presAssocID="{2F955AFE-3398-4281-9A0C-700C485012B9}" presName="hierRoot2" presStyleCnt="0">
        <dgm:presLayoutVars>
          <dgm:hierBranch val="init"/>
        </dgm:presLayoutVars>
      </dgm:prSet>
      <dgm:spPr/>
    </dgm:pt>
    <dgm:pt modelId="{1D3298AD-2833-42F0-9B8F-BE5111C5107E}" type="pres">
      <dgm:prSet presAssocID="{2F955AFE-3398-4281-9A0C-700C485012B9}" presName="rootComposite" presStyleCnt="0"/>
      <dgm:spPr/>
    </dgm:pt>
    <dgm:pt modelId="{2CC9394D-A854-47C9-BD43-AD77C2B42216}" type="pres">
      <dgm:prSet presAssocID="{2F955AFE-3398-4281-9A0C-700C485012B9}" presName="rootText" presStyleLbl="node2" presStyleIdx="2" presStyleCnt="4">
        <dgm:presLayoutVars>
          <dgm:chPref val="3"/>
        </dgm:presLayoutVars>
      </dgm:prSet>
      <dgm:spPr/>
      <dgm:t>
        <a:bodyPr/>
        <a:lstStyle/>
        <a:p>
          <a:endParaRPr lang="en-US"/>
        </a:p>
      </dgm:t>
    </dgm:pt>
    <dgm:pt modelId="{F75D3E52-0B3E-4D86-926E-ECBE15CBC7B4}" type="pres">
      <dgm:prSet presAssocID="{2F955AFE-3398-4281-9A0C-700C485012B9}" presName="rootConnector" presStyleLbl="node2" presStyleIdx="2" presStyleCnt="4"/>
      <dgm:spPr/>
      <dgm:t>
        <a:bodyPr/>
        <a:lstStyle/>
        <a:p>
          <a:endParaRPr lang="en-US"/>
        </a:p>
      </dgm:t>
    </dgm:pt>
    <dgm:pt modelId="{2236CE00-FDEB-43C2-84FB-76C3AC496691}" type="pres">
      <dgm:prSet presAssocID="{2F955AFE-3398-4281-9A0C-700C485012B9}" presName="hierChild4" presStyleCnt="0"/>
      <dgm:spPr/>
    </dgm:pt>
    <dgm:pt modelId="{CBCCD8BF-0264-4BBF-B598-1CA5F51BA8AB}" type="pres">
      <dgm:prSet presAssocID="{2F955AFE-3398-4281-9A0C-700C485012B9}" presName="hierChild5" presStyleCnt="0"/>
      <dgm:spPr/>
    </dgm:pt>
    <dgm:pt modelId="{F78330F0-DA2E-4B12-A185-65F2F673B5A8}" type="pres">
      <dgm:prSet presAssocID="{E2DF1310-75CF-4F18-A5E4-1B2E15AAAE99}" presName="Name37" presStyleLbl="parChTrans1D2" presStyleIdx="3" presStyleCnt="5"/>
      <dgm:spPr/>
      <dgm:t>
        <a:bodyPr/>
        <a:lstStyle/>
        <a:p>
          <a:endParaRPr lang="en-US"/>
        </a:p>
      </dgm:t>
    </dgm:pt>
    <dgm:pt modelId="{B0B33668-FF4B-4BD4-9D72-ECE6164B386C}" type="pres">
      <dgm:prSet presAssocID="{26778FEE-5A77-4D15-A4F8-FB2E45CC18AE}" presName="hierRoot2" presStyleCnt="0">
        <dgm:presLayoutVars>
          <dgm:hierBranch val="init"/>
        </dgm:presLayoutVars>
      </dgm:prSet>
      <dgm:spPr/>
    </dgm:pt>
    <dgm:pt modelId="{21BBCD62-6996-45A2-B135-048AD04EB51D}" type="pres">
      <dgm:prSet presAssocID="{26778FEE-5A77-4D15-A4F8-FB2E45CC18AE}" presName="rootComposite" presStyleCnt="0"/>
      <dgm:spPr/>
    </dgm:pt>
    <dgm:pt modelId="{CF3C9855-52DD-4D59-8725-1C0E533CA1D6}" type="pres">
      <dgm:prSet presAssocID="{26778FEE-5A77-4D15-A4F8-FB2E45CC18AE}" presName="rootText" presStyleLbl="node2" presStyleIdx="3" presStyleCnt="4">
        <dgm:presLayoutVars>
          <dgm:chPref val="3"/>
        </dgm:presLayoutVars>
      </dgm:prSet>
      <dgm:spPr/>
      <dgm:t>
        <a:bodyPr/>
        <a:lstStyle/>
        <a:p>
          <a:endParaRPr lang="en-US"/>
        </a:p>
      </dgm:t>
    </dgm:pt>
    <dgm:pt modelId="{B8D04294-7603-4DC3-AC23-D233C1564350}" type="pres">
      <dgm:prSet presAssocID="{26778FEE-5A77-4D15-A4F8-FB2E45CC18AE}" presName="rootConnector" presStyleLbl="node2" presStyleIdx="3" presStyleCnt="4"/>
      <dgm:spPr/>
      <dgm:t>
        <a:bodyPr/>
        <a:lstStyle/>
        <a:p>
          <a:endParaRPr lang="en-US"/>
        </a:p>
      </dgm:t>
    </dgm:pt>
    <dgm:pt modelId="{970C0577-C76A-4AAB-B201-A9D6E69A0499}" type="pres">
      <dgm:prSet presAssocID="{26778FEE-5A77-4D15-A4F8-FB2E45CC18AE}" presName="hierChild4" presStyleCnt="0"/>
      <dgm:spPr/>
    </dgm:pt>
    <dgm:pt modelId="{017B8DBC-C9AA-4B77-864E-D69729EF8167}" type="pres">
      <dgm:prSet presAssocID="{26778FEE-5A77-4D15-A4F8-FB2E45CC18AE}" presName="hierChild5" presStyleCnt="0"/>
      <dgm:spPr/>
    </dgm:pt>
    <dgm:pt modelId="{470BEEC7-1185-4E65-A8A1-F3E62885CFD8}" type="pres">
      <dgm:prSet presAssocID="{9C5901CD-23EE-4DCC-997D-A8AE65AE0B84}" presName="hierChild3" presStyleCnt="0"/>
      <dgm:spPr/>
    </dgm:pt>
    <dgm:pt modelId="{ADE086A1-7321-4633-88FA-D5639A1D7B74}" type="pres">
      <dgm:prSet presAssocID="{EFAE2CE5-572B-4D0D-A93C-FD05032EFAC9}" presName="Name111" presStyleLbl="parChTrans1D2" presStyleIdx="4" presStyleCnt="5"/>
      <dgm:spPr/>
      <dgm:t>
        <a:bodyPr/>
        <a:lstStyle/>
        <a:p>
          <a:endParaRPr lang="en-US"/>
        </a:p>
      </dgm:t>
    </dgm:pt>
    <dgm:pt modelId="{81B0158E-B3D1-4A04-8E74-E0387745064A}" type="pres">
      <dgm:prSet presAssocID="{5EEA9B69-0A96-441D-93DA-DBBAA5FCA367}" presName="hierRoot3" presStyleCnt="0">
        <dgm:presLayoutVars>
          <dgm:hierBranch val="init"/>
        </dgm:presLayoutVars>
      </dgm:prSet>
      <dgm:spPr/>
    </dgm:pt>
    <dgm:pt modelId="{D48E2488-048A-4500-BF29-C7E2C141E915}" type="pres">
      <dgm:prSet presAssocID="{5EEA9B69-0A96-441D-93DA-DBBAA5FCA367}" presName="rootComposite3" presStyleCnt="0"/>
      <dgm:spPr/>
    </dgm:pt>
    <dgm:pt modelId="{05187E47-ED38-4283-9C97-CE4859D12AB5}" type="pres">
      <dgm:prSet presAssocID="{5EEA9B69-0A96-441D-93DA-DBBAA5FCA367}" presName="rootText3" presStyleLbl="asst1" presStyleIdx="0" presStyleCnt="1" custAng="0" custScaleX="166892" custLinFactNeighborX="80577" custLinFactNeighborY="-27962">
        <dgm:presLayoutVars>
          <dgm:chPref val="3"/>
        </dgm:presLayoutVars>
      </dgm:prSet>
      <dgm:spPr/>
      <dgm:t>
        <a:bodyPr/>
        <a:lstStyle/>
        <a:p>
          <a:endParaRPr lang="en-US"/>
        </a:p>
      </dgm:t>
    </dgm:pt>
    <dgm:pt modelId="{ED9A4B43-0388-438A-81E7-BD310777BFA6}" type="pres">
      <dgm:prSet presAssocID="{5EEA9B69-0A96-441D-93DA-DBBAA5FCA367}" presName="rootConnector3" presStyleLbl="asst1" presStyleIdx="0" presStyleCnt="1"/>
      <dgm:spPr/>
      <dgm:t>
        <a:bodyPr/>
        <a:lstStyle/>
        <a:p>
          <a:endParaRPr lang="en-US"/>
        </a:p>
      </dgm:t>
    </dgm:pt>
    <dgm:pt modelId="{2DA4D94D-0A3D-43C0-857A-2379DEAFFA46}" type="pres">
      <dgm:prSet presAssocID="{5EEA9B69-0A96-441D-93DA-DBBAA5FCA367}" presName="hierChild6" presStyleCnt="0"/>
      <dgm:spPr/>
    </dgm:pt>
    <dgm:pt modelId="{9B11D1EE-8992-4302-ABBC-B76E81C6000F}" type="pres">
      <dgm:prSet presAssocID="{5EEA9B69-0A96-441D-93DA-DBBAA5FCA367}" presName="hierChild7" presStyleCnt="0"/>
      <dgm:spPr/>
    </dgm:pt>
  </dgm:ptLst>
  <dgm:cxnLst>
    <dgm:cxn modelId="{8C737110-C61C-4DBC-8225-782E671DEC44}" srcId="{9C5901CD-23EE-4DCC-997D-A8AE65AE0B84}" destId="{26778FEE-5A77-4D15-A4F8-FB2E45CC18AE}" srcOrd="4" destOrd="0" parTransId="{E2DF1310-75CF-4F18-A5E4-1B2E15AAAE99}" sibTransId="{9A388F50-885D-4A84-BAA4-C27D6F473656}"/>
    <dgm:cxn modelId="{A9F77E56-FE42-4608-BC37-D8929B8A89AB}" type="presOf" srcId="{5CF71AB5-F803-4D56-AE2E-ED00122F433C}" destId="{744A5C02-EC05-4FDC-AFE8-464EC0701A66}" srcOrd="0" destOrd="0" presId="urn:microsoft.com/office/officeart/2005/8/layout/orgChart1"/>
    <dgm:cxn modelId="{9D6735CD-ACD8-4954-85EC-847E54068EB3}" srcId="{9C5901CD-23EE-4DCC-997D-A8AE65AE0B84}" destId="{2F955AFE-3398-4281-9A0C-700C485012B9}" srcOrd="3" destOrd="0" parTransId="{BEDE7438-1478-420F-9B14-26C637FA19DD}" sibTransId="{DA688A99-8F04-4D6F-B971-EC113F96D627}"/>
    <dgm:cxn modelId="{16A07998-2276-4FF1-86D4-D793F848B648}" type="presOf" srcId="{EFAE2CE5-572B-4D0D-A93C-FD05032EFAC9}" destId="{ADE086A1-7321-4633-88FA-D5639A1D7B74}" srcOrd="0" destOrd="0" presId="urn:microsoft.com/office/officeart/2005/8/layout/orgChart1"/>
    <dgm:cxn modelId="{F8EDF2F2-0885-48CC-B135-33210009596D}" type="presOf" srcId="{BFAE2975-6012-446F-8679-FA2B3E0700AC}" destId="{C9F42F35-FF05-430F-B84D-65100CAB8720}" srcOrd="0" destOrd="0" presId="urn:microsoft.com/office/officeart/2005/8/layout/orgChart1"/>
    <dgm:cxn modelId="{E5BAE80E-EAC8-4F93-B4FB-E3A4A0D91F9E}" type="presOf" srcId="{9C5901CD-23EE-4DCC-997D-A8AE65AE0B84}" destId="{3E0F49D1-24E3-45CA-A21C-1E3844146232}" srcOrd="1" destOrd="0" presId="urn:microsoft.com/office/officeart/2005/8/layout/orgChart1"/>
    <dgm:cxn modelId="{2A0CFF81-A7C5-4B93-BDDA-D83F0C522FD1}" type="presOf" srcId="{DE697D13-B143-4339-9471-102B240E5DC3}" destId="{6EACC02B-B670-45AE-8A9F-5FC17ADA7667}" srcOrd="0" destOrd="0" presId="urn:microsoft.com/office/officeart/2005/8/layout/orgChart1"/>
    <dgm:cxn modelId="{892E37FF-D9BE-4EEE-A24C-71CE45E06C65}" type="presOf" srcId="{26778FEE-5A77-4D15-A4F8-FB2E45CC18AE}" destId="{CF3C9855-52DD-4D59-8725-1C0E533CA1D6}" srcOrd="0" destOrd="0" presId="urn:microsoft.com/office/officeart/2005/8/layout/orgChart1"/>
    <dgm:cxn modelId="{6D2B1D14-65E1-47D4-8528-9577F47F1690}" type="presOf" srcId="{26778FEE-5A77-4D15-A4F8-FB2E45CC18AE}" destId="{B8D04294-7603-4DC3-AC23-D233C1564350}" srcOrd="1" destOrd="0" presId="urn:microsoft.com/office/officeart/2005/8/layout/orgChart1"/>
    <dgm:cxn modelId="{EBCEE7FA-8DE2-44B4-8FB4-5D5A2373B6D6}" type="presOf" srcId="{89418CBF-E02E-44C8-B278-641A9696FA88}" destId="{44A7DE4F-9667-4F74-9D44-1C5B2C76FBC9}" srcOrd="0" destOrd="0" presId="urn:microsoft.com/office/officeart/2005/8/layout/orgChart1"/>
    <dgm:cxn modelId="{1B50305A-ABE6-4776-B759-F88E3735B528}" type="presOf" srcId="{BFAE2975-6012-446F-8679-FA2B3E0700AC}" destId="{EAB34736-343D-4665-B83B-E43546F107D7}" srcOrd="1" destOrd="0" presId="urn:microsoft.com/office/officeart/2005/8/layout/orgChart1"/>
    <dgm:cxn modelId="{83B46195-9014-4B08-9B0F-E4914F8329AA}" type="presOf" srcId="{5EEA9B69-0A96-441D-93DA-DBBAA5FCA367}" destId="{05187E47-ED38-4283-9C97-CE4859D12AB5}" srcOrd="0" destOrd="0" presId="urn:microsoft.com/office/officeart/2005/8/layout/orgChart1"/>
    <dgm:cxn modelId="{E26E185C-A3B0-4FF4-A149-E93EDD528C66}" type="presOf" srcId="{8A4659D0-A952-4010-8B94-F510A51987F1}" destId="{D44C0891-FF3C-4500-AAC6-70E578D0190A}" srcOrd="0" destOrd="0" presId="urn:microsoft.com/office/officeart/2005/8/layout/orgChart1"/>
    <dgm:cxn modelId="{3A1500E7-7007-4733-8F8A-B74850647F8E}" type="presOf" srcId="{2F955AFE-3398-4281-9A0C-700C485012B9}" destId="{F75D3E52-0B3E-4D86-926E-ECBE15CBC7B4}" srcOrd="1" destOrd="0" presId="urn:microsoft.com/office/officeart/2005/8/layout/orgChart1"/>
    <dgm:cxn modelId="{5FB1025B-B789-4797-A11D-8BE5763E1E4E}" type="presOf" srcId="{2F955AFE-3398-4281-9A0C-700C485012B9}" destId="{2CC9394D-A854-47C9-BD43-AD77C2B42216}" srcOrd="0" destOrd="0" presId="urn:microsoft.com/office/officeart/2005/8/layout/orgChart1"/>
    <dgm:cxn modelId="{CCCB2B40-D650-4C99-99D0-7E3AD7E36884}" type="presOf" srcId="{BEDE7438-1478-420F-9B14-26C637FA19DD}" destId="{0D0FC705-773B-4A83-B233-52C093C3B828}" srcOrd="0" destOrd="0" presId="urn:microsoft.com/office/officeart/2005/8/layout/orgChart1"/>
    <dgm:cxn modelId="{34E5E07B-B4F1-4D8F-AA58-86B70194F833}" type="presOf" srcId="{E2DF1310-75CF-4F18-A5E4-1B2E15AAAE99}" destId="{F78330F0-DA2E-4B12-A185-65F2F673B5A8}" srcOrd="0" destOrd="0" presId="urn:microsoft.com/office/officeart/2005/8/layout/orgChart1"/>
    <dgm:cxn modelId="{FDFC670E-EFC5-460A-A5D6-4627A9583A4E}" srcId="{9C5901CD-23EE-4DCC-997D-A8AE65AE0B84}" destId="{5EEA9B69-0A96-441D-93DA-DBBAA5FCA367}" srcOrd="0" destOrd="0" parTransId="{EFAE2CE5-572B-4D0D-A93C-FD05032EFAC9}" sibTransId="{C3D540C6-9805-42D8-BD29-DF8A57A1251C}"/>
    <dgm:cxn modelId="{10DBCF4C-7814-4DD1-8268-9DC7663CBF58}" srcId="{9C5901CD-23EE-4DCC-997D-A8AE65AE0B84}" destId="{89418CBF-E02E-44C8-B278-641A9696FA88}" srcOrd="1" destOrd="0" parTransId="{8A4659D0-A952-4010-8B94-F510A51987F1}" sibTransId="{DD99F671-2CC9-46C9-9CE8-AABAA3C3F8F1}"/>
    <dgm:cxn modelId="{D602CDB1-4C89-4564-A6C6-376198E2DF95}" srcId="{DE697D13-B143-4339-9471-102B240E5DC3}" destId="{9C5901CD-23EE-4DCC-997D-A8AE65AE0B84}" srcOrd="0" destOrd="0" parTransId="{7B94CED2-5BAC-44BD-8629-AA3B81BC6C05}" sibTransId="{0912B54E-4B73-4E15-A7ED-4135DE3E9785}"/>
    <dgm:cxn modelId="{0FA52FAC-71E3-4D74-948F-E6434D384F01}" srcId="{9C5901CD-23EE-4DCC-997D-A8AE65AE0B84}" destId="{BFAE2975-6012-446F-8679-FA2B3E0700AC}" srcOrd="2" destOrd="0" parTransId="{5CF71AB5-F803-4D56-AE2E-ED00122F433C}" sibTransId="{70086961-DDDF-4617-A32C-9ECA731705FB}"/>
    <dgm:cxn modelId="{E2FAE16E-CE88-47AA-964B-70F8ACDFD733}" type="presOf" srcId="{89418CBF-E02E-44C8-B278-641A9696FA88}" destId="{EAF28010-9201-4BA7-8B64-61414683CE3A}" srcOrd="1" destOrd="0" presId="urn:microsoft.com/office/officeart/2005/8/layout/orgChart1"/>
    <dgm:cxn modelId="{A13A8EAF-627A-4624-9387-DE002A791E1E}" type="presOf" srcId="{5EEA9B69-0A96-441D-93DA-DBBAA5FCA367}" destId="{ED9A4B43-0388-438A-81E7-BD310777BFA6}" srcOrd="1" destOrd="0" presId="urn:microsoft.com/office/officeart/2005/8/layout/orgChart1"/>
    <dgm:cxn modelId="{1C83C94E-AAB8-4D24-A6FC-2EDFB242C4CA}" type="presOf" srcId="{9C5901CD-23EE-4DCC-997D-A8AE65AE0B84}" destId="{67D7EEAB-4711-451F-BB02-5AEA577D69CF}" srcOrd="0" destOrd="0" presId="urn:microsoft.com/office/officeart/2005/8/layout/orgChart1"/>
    <dgm:cxn modelId="{DA08C87D-778E-485B-9BB4-4AC956C0B838}" type="presParOf" srcId="{6EACC02B-B670-45AE-8A9F-5FC17ADA7667}" destId="{70FCFF94-DCB9-4B04-85F1-C9331056A405}" srcOrd="0" destOrd="0" presId="urn:microsoft.com/office/officeart/2005/8/layout/orgChart1"/>
    <dgm:cxn modelId="{CDF2FF24-C3F1-423C-9781-E5A9A029530A}" type="presParOf" srcId="{70FCFF94-DCB9-4B04-85F1-C9331056A405}" destId="{D67AFA50-A721-46D0-B67C-333B3A43C627}" srcOrd="0" destOrd="0" presId="urn:microsoft.com/office/officeart/2005/8/layout/orgChart1"/>
    <dgm:cxn modelId="{5F8EC61C-37FC-40CD-A53A-ED3646090355}" type="presParOf" srcId="{D67AFA50-A721-46D0-B67C-333B3A43C627}" destId="{67D7EEAB-4711-451F-BB02-5AEA577D69CF}" srcOrd="0" destOrd="0" presId="urn:microsoft.com/office/officeart/2005/8/layout/orgChart1"/>
    <dgm:cxn modelId="{A1ABB774-F9D2-49F8-8C3C-14D07A95F938}" type="presParOf" srcId="{D67AFA50-A721-46D0-B67C-333B3A43C627}" destId="{3E0F49D1-24E3-45CA-A21C-1E3844146232}" srcOrd="1" destOrd="0" presId="urn:microsoft.com/office/officeart/2005/8/layout/orgChart1"/>
    <dgm:cxn modelId="{B8B82D93-16E1-4FE3-9035-B83E0C1B81FE}" type="presParOf" srcId="{70FCFF94-DCB9-4B04-85F1-C9331056A405}" destId="{DB7BE364-2641-4526-BC13-DB3A4DC3661F}" srcOrd="1" destOrd="0" presId="urn:microsoft.com/office/officeart/2005/8/layout/orgChart1"/>
    <dgm:cxn modelId="{C671C95D-E6EF-4E60-AC11-5111CE636CA0}" type="presParOf" srcId="{DB7BE364-2641-4526-BC13-DB3A4DC3661F}" destId="{D44C0891-FF3C-4500-AAC6-70E578D0190A}" srcOrd="0" destOrd="0" presId="urn:microsoft.com/office/officeart/2005/8/layout/orgChart1"/>
    <dgm:cxn modelId="{5B7CDC02-7923-4FD2-B90A-501854A23115}" type="presParOf" srcId="{DB7BE364-2641-4526-BC13-DB3A4DC3661F}" destId="{8D7EB3EA-5646-4CFD-BDCA-7458ECE1AAD0}" srcOrd="1" destOrd="0" presId="urn:microsoft.com/office/officeart/2005/8/layout/orgChart1"/>
    <dgm:cxn modelId="{AA887723-C70A-4C17-ADC9-E4FF20EB3736}" type="presParOf" srcId="{8D7EB3EA-5646-4CFD-BDCA-7458ECE1AAD0}" destId="{17BDFDEB-DE64-4071-BC4A-1DD2C69B2BDF}" srcOrd="0" destOrd="0" presId="urn:microsoft.com/office/officeart/2005/8/layout/orgChart1"/>
    <dgm:cxn modelId="{731EC700-EEFA-4CC6-8293-EC0A12DC6263}" type="presParOf" srcId="{17BDFDEB-DE64-4071-BC4A-1DD2C69B2BDF}" destId="{44A7DE4F-9667-4F74-9D44-1C5B2C76FBC9}" srcOrd="0" destOrd="0" presId="urn:microsoft.com/office/officeart/2005/8/layout/orgChart1"/>
    <dgm:cxn modelId="{3ABDBEC2-142A-415B-A307-2F704703875E}" type="presParOf" srcId="{17BDFDEB-DE64-4071-BC4A-1DD2C69B2BDF}" destId="{EAF28010-9201-4BA7-8B64-61414683CE3A}" srcOrd="1" destOrd="0" presId="urn:microsoft.com/office/officeart/2005/8/layout/orgChart1"/>
    <dgm:cxn modelId="{28E91F8A-9964-4B28-A0A6-3A9C71C6A46A}" type="presParOf" srcId="{8D7EB3EA-5646-4CFD-BDCA-7458ECE1AAD0}" destId="{8321E1EB-21B2-49B5-9FE4-ED1347959E7E}" srcOrd="1" destOrd="0" presId="urn:microsoft.com/office/officeart/2005/8/layout/orgChart1"/>
    <dgm:cxn modelId="{55275255-5BE0-4A75-9514-12FE78AC4C97}" type="presParOf" srcId="{8D7EB3EA-5646-4CFD-BDCA-7458ECE1AAD0}" destId="{B1EE25E4-5C72-4CD8-B715-59D17B304440}" srcOrd="2" destOrd="0" presId="urn:microsoft.com/office/officeart/2005/8/layout/orgChart1"/>
    <dgm:cxn modelId="{9C4CE9B6-F189-4211-A6DF-85BD0CBE49C5}" type="presParOf" srcId="{DB7BE364-2641-4526-BC13-DB3A4DC3661F}" destId="{744A5C02-EC05-4FDC-AFE8-464EC0701A66}" srcOrd="2" destOrd="0" presId="urn:microsoft.com/office/officeart/2005/8/layout/orgChart1"/>
    <dgm:cxn modelId="{E81A5B74-D5CB-4FEC-A338-930376247F01}" type="presParOf" srcId="{DB7BE364-2641-4526-BC13-DB3A4DC3661F}" destId="{CA3D6E9F-AACC-4B90-A878-A13FC96255B2}" srcOrd="3" destOrd="0" presId="urn:microsoft.com/office/officeart/2005/8/layout/orgChart1"/>
    <dgm:cxn modelId="{A99C083E-748F-4F4F-8ADF-4A373237FB44}" type="presParOf" srcId="{CA3D6E9F-AACC-4B90-A878-A13FC96255B2}" destId="{0F83395A-498D-46F3-91B5-BDB87D8EA750}" srcOrd="0" destOrd="0" presId="urn:microsoft.com/office/officeart/2005/8/layout/orgChart1"/>
    <dgm:cxn modelId="{45DFD659-797D-40B4-9569-323CAC62B559}" type="presParOf" srcId="{0F83395A-498D-46F3-91B5-BDB87D8EA750}" destId="{C9F42F35-FF05-430F-B84D-65100CAB8720}" srcOrd="0" destOrd="0" presId="urn:microsoft.com/office/officeart/2005/8/layout/orgChart1"/>
    <dgm:cxn modelId="{FE38E026-FC59-4892-8E52-7819EE4B943D}" type="presParOf" srcId="{0F83395A-498D-46F3-91B5-BDB87D8EA750}" destId="{EAB34736-343D-4665-B83B-E43546F107D7}" srcOrd="1" destOrd="0" presId="urn:microsoft.com/office/officeart/2005/8/layout/orgChart1"/>
    <dgm:cxn modelId="{389EC7FF-1355-44B1-80A2-8D768A9F5652}" type="presParOf" srcId="{CA3D6E9F-AACC-4B90-A878-A13FC96255B2}" destId="{A9CBFA00-26ED-4780-96F4-8F41EB1BBC8D}" srcOrd="1" destOrd="0" presId="urn:microsoft.com/office/officeart/2005/8/layout/orgChart1"/>
    <dgm:cxn modelId="{CE070C1F-A0E8-4144-B4F9-18109B1788E6}" type="presParOf" srcId="{CA3D6E9F-AACC-4B90-A878-A13FC96255B2}" destId="{B5EDFD60-EA83-4D63-A1DD-0111E1B952E6}" srcOrd="2" destOrd="0" presId="urn:microsoft.com/office/officeart/2005/8/layout/orgChart1"/>
    <dgm:cxn modelId="{584BB14F-E22D-471C-AEA7-A673E3750861}" type="presParOf" srcId="{DB7BE364-2641-4526-BC13-DB3A4DC3661F}" destId="{0D0FC705-773B-4A83-B233-52C093C3B828}" srcOrd="4" destOrd="0" presId="urn:microsoft.com/office/officeart/2005/8/layout/orgChart1"/>
    <dgm:cxn modelId="{9B6B6D1A-FC0D-419B-879B-6A9D69FD44C0}" type="presParOf" srcId="{DB7BE364-2641-4526-BC13-DB3A4DC3661F}" destId="{37CA8AFC-38E0-42D3-A861-E1BCBC12BA4B}" srcOrd="5" destOrd="0" presId="urn:microsoft.com/office/officeart/2005/8/layout/orgChart1"/>
    <dgm:cxn modelId="{33543B6A-6652-489E-B75A-47B4D2D328C6}" type="presParOf" srcId="{37CA8AFC-38E0-42D3-A861-E1BCBC12BA4B}" destId="{1D3298AD-2833-42F0-9B8F-BE5111C5107E}" srcOrd="0" destOrd="0" presId="urn:microsoft.com/office/officeart/2005/8/layout/orgChart1"/>
    <dgm:cxn modelId="{6BE58BA4-F6BF-4EEC-865B-D5569FF31697}" type="presParOf" srcId="{1D3298AD-2833-42F0-9B8F-BE5111C5107E}" destId="{2CC9394D-A854-47C9-BD43-AD77C2B42216}" srcOrd="0" destOrd="0" presId="urn:microsoft.com/office/officeart/2005/8/layout/orgChart1"/>
    <dgm:cxn modelId="{F489FC86-1C9A-4599-BFA5-12045427DBB4}" type="presParOf" srcId="{1D3298AD-2833-42F0-9B8F-BE5111C5107E}" destId="{F75D3E52-0B3E-4D86-926E-ECBE15CBC7B4}" srcOrd="1" destOrd="0" presId="urn:microsoft.com/office/officeart/2005/8/layout/orgChart1"/>
    <dgm:cxn modelId="{F223D2C6-69FB-493E-80FA-B525B3843056}" type="presParOf" srcId="{37CA8AFC-38E0-42D3-A861-E1BCBC12BA4B}" destId="{2236CE00-FDEB-43C2-84FB-76C3AC496691}" srcOrd="1" destOrd="0" presId="urn:microsoft.com/office/officeart/2005/8/layout/orgChart1"/>
    <dgm:cxn modelId="{ED38F451-9B09-4F6F-A809-D88BCDBD533B}" type="presParOf" srcId="{37CA8AFC-38E0-42D3-A861-E1BCBC12BA4B}" destId="{CBCCD8BF-0264-4BBF-B598-1CA5F51BA8AB}" srcOrd="2" destOrd="0" presId="urn:microsoft.com/office/officeart/2005/8/layout/orgChart1"/>
    <dgm:cxn modelId="{7E42188E-5EDE-4249-83FF-C9C61396ADAF}" type="presParOf" srcId="{DB7BE364-2641-4526-BC13-DB3A4DC3661F}" destId="{F78330F0-DA2E-4B12-A185-65F2F673B5A8}" srcOrd="6" destOrd="0" presId="urn:microsoft.com/office/officeart/2005/8/layout/orgChart1"/>
    <dgm:cxn modelId="{1FE0937E-0991-4280-9500-BB884BFBBEBC}" type="presParOf" srcId="{DB7BE364-2641-4526-BC13-DB3A4DC3661F}" destId="{B0B33668-FF4B-4BD4-9D72-ECE6164B386C}" srcOrd="7" destOrd="0" presId="urn:microsoft.com/office/officeart/2005/8/layout/orgChart1"/>
    <dgm:cxn modelId="{911CF5A2-0B8A-4743-989A-2A4F9D130A8C}" type="presParOf" srcId="{B0B33668-FF4B-4BD4-9D72-ECE6164B386C}" destId="{21BBCD62-6996-45A2-B135-048AD04EB51D}" srcOrd="0" destOrd="0" presId="urn:microsoft.com/office/officeart/2005/8/layout/orgChart1"/>
    <dgm:cxn modelId="{A77F5BF5-57B5-4F40-B306-E60296EAF767}" type="presParOf" srcId="{21BBCD62-6996-45A2-B135-048AD04EB51D}" destId="{CF3C9855-52DD-4D59-8725-1C0E533CA1D6}" srcOrd="0" destOrd="0" presId="urn:microsoft.com/office/officeart/2005/8/layout/orgChart1"/>
    <dgm:cxn modelId="{BDDDD170-AD3B-4E0C-AFBC-3D8DD398659E}" type="presParOf" srcId="{21BBCD62-6996-45A2-B135-048AD04EB51D}" destId="{B8D04294-7603-4DC3-AC23-D233C1564350}" srcOrd="1" destOrd="0" presId="urn:microsoft.com/office/officeart/2005/8/layout/orgChart1"/>
    <dgm:cxn modelId="{1E030455-4994-4F91-B5E4-586D19FDFC1A}" type="presParOf" srcId="{B0B33668-FF4B-4BD4-9D72-ECE6164B386C}" destId="{970C0577-C76A-4AAB-B201-A9D6E69A0499}" srcOrd="1" destOrd="0" presId="urn:microsoft.com/office/officeart/2005/8/layout/orgChart1"/>
    <dgm:cxn modelId="{C5B4D0EE-1F8B-4C35-8BF2-7D6C70C0833B}" type="presParOf" srcId="{B0B33668-FF4B-4BD4-9D72-ECE6164B386C}" destId="{017B8DBC-C9AA-4B77-864E-D69729EF8167}" srcOrd="2" destOrd="0" presId="urn:microsoft.com/office/officeart/2005/8/layout/orgChart1"/>
    <dgm:cxn modelId="{5E507128-F3D7-4D0D-B297-2DA8D94BF25F}" type="presParOf" srcId="{70FCFF94-DCB9-4B04-85F1-C9331056A405}" destId="{470BEEC7-1185-4E65-A8A1-F3E62885CFD8}" srcOrd="2" destOrd="0" presId="urn:microsoft.com/office/officeart/2005/8/layout/orgChart1"/>
    <dgm:cxn modelId="{F8BE588A-4D7B-49D6-8140-29311F183B42}" type="presParOf" srcId="{470BEEC7-1185-4E65-A8A1-F3E62885CFD8}" destId="{ADE086A1-7321-4633-88FA-D5639A1D7B74}" srcOrd="0" destOrd="0" presId="urn:microsoft.com/office/officeart/2005/8/layout/orgChart1"/>
    <dgm:cxn modelId="{EEBED065-C8D6-4237-AEF0-8ACD3A249900}" type="presParOf" srcId="{470BEEC7-1185-4E65-A8A1-F3E62885CFD8}" destId="{81B0158E-B3D1-4A04-8E74-E0387745064A}" srcOrd="1" destOrd="0" presId="urn:microsoft.com/office/officeart/2005/8/layout/orgChart1"/>
    <dgm:cxn modelId="{1FA027AB-0BB5-4F11-9607-6341FFD856C9}" type="presParOf" srcId="{81B0158E-B3D1-4A04-8E74-E0387745064A}" destId="{D48E2488-048A-4500-BF29-C7E2C141E915}" srcOrd="0" destOrd="0" presId="urn:microsoft.com/office/officeart/2005/8/layout/orgChart1"/>
    <dgm:cxn modelId="{5EBDC843-4F4B-4E2A-A63D-C85678A5E19C}" type="presParOf" srcId="{D48E2488-048A-4500-BF29-C7E2C141E915}" destId="{05187E47-ED38-4283-9C97-CE4859D12AB5}" srcOrd="0" destOrd="0" presId="urn:microsoft.com/office/officeart/2005/8/layout/orgChart1"/>
    <dgm:cxn modelId="{ACE68BFA-3CF2-461B-8537-F63E80F69EC9}" type="presParOf" srcId="{D48E2488-048A-4500-BF29-C7E2C141E915}" destId="{ED9A4B43-0388-438A-81E7-BD310777BFA6}" srcOrd="1" destOrd="0" presId="urn:microsoft.com/office/officeart/2005/8/layout/orgChart1"/>
    <dgm:cxn modelId="{7780256C-9F67-4FBA-90C9-76143BE16004}" type="presParOf" srcId="{81B0158E-B3D1-4A04-8E74-E0387745064A}" destId="{2DA4D94D-0A3D-43C0-857A-2379DEAFFA46}" srcOrd="1" destOrd="0" presId="urn:microsoft.com/office/officeart/2005/8/layout/orgChart1"/>
    <dgm:cxn modelId="{E6B90185-C5DE-43C5-92A1-1B32DC77D254}" type="presParOf" srcId="{81B0158E-B3D1-4A04-8E74-E0387745064A}" destId="{9B11D1EE-8992-4302-ABBC-B76E81C6000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E086A1-7321-4633-88FA-D5639A1D7B74}">
      <dsp:nvSpPr>
        <dsp:cNvPr id="0" name=""/>
        <dsp:cNvSpPr/>
      </dsp:nvSpPr>
      <dsp:spPr>
        <a:xfrm>
          <a:off x="3738203" y="1273329"/>
          <a:ext cx="1348098" cy="862651"/>
        </a:xfrm>
        <a:custGeom>
          <a:avLst/>
          <a:gdLst/>
          <a:ahLst/>
          <a:cxnLst/>
          <a:rect l="0" t="0" r="0" b="0"/>
          <a:pathLst>
            <a:path>
              <a:moveTo>
                <a:pt x="0" y="0"/>
              </a:moveTo>
              <a:lnTo>
                <a:pt x="1348098" y="862651"/>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8330F0-DA2E-4B12-A185-65F2F673B5A8}">
      <dsp:nvSpPr>
        <dsp:cNvPr id="0" name=""/>
        <dsp:cNvSpPr/>
      </dsp:nvSpPr>
      <dsp:spPr>
        <a:xfrm>
          <a:off x="3738203" y="1273329"/>
          <a:ext cx="3225830" cy="1873468"/>
        </a:xfrm>
        <a:custGeom>
          <a:avLst/>
          <a:gdLst/>
          <a:ahLst/>
          <a:cxnLst/>
          <a:rect l="0" t="0" r="0" b="0"/>
          <a:pathLst>
            <a:path>
              <a:moveTo>
                <a:pt x="0" y="0"/>
              </a:moveTo>
              <a:lnTo>
                <a:pt x="0" y="1696519"/>
              </a:lnTo>
              <a:lnTo>
                <a:pt x="3225830" y="1696519"/>
              </a:lnTo>
              <a:lnTo>
                <a:pt x="3225830" y="187346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0FC705-773B-4A83-B233-52C093C3B828}">
      <dsp:nvSpPr>
        <dsp:cNvPr id="0" name=""/>
        <dsp:cNvSpPr/>
      </dsp:nvSpPr>
      <dsp:spPr>
        <a:xfrm>
          <a:off x="3738203" y="1273329"/>
          <a:ext cx="1186704" cy="1873468"/>
        </a:xfrm>
        <a:custGeom>
          <a:avLst/>
          <a:gdLst/>
          <a:ahLst/>
          <a:cxnLst/>
          <a:rect l="0" t="0" r="0" b="0"/>
          <a:pathLst>
            <a:path>
              <a:moveTo>
                <a:pt x="0" y="0"/>
              </a:moveTo>
              <a:lnTo>
                <a:pt x="0" y="1696519"/>
              </a:lnTo>
              <a:lnTo>
                <a:pt x="1186704" y="1696519"/>
              </a:lnTo>
              <a:lnTo>
                <a:pt x="1186704" y="187346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4A5C02-EC05-4FDC-AFE8-464EC0701A66}">
      <dsp:nvSpPr>
        <dsp:cNvPr id="0" name=""/>
        <dsp:cNvSpPr/>
      </dsp:nvSpPr>
      <dsp:spPr>
        <a:xfrm>
          <a:off x="2885780" y="1273329"/>
          <a:ext cx="852422" cy="1873468"/>
        </a:xfrm>
        <a:custGeom>
          <a:avLst/>
          <a:gdLst/>
          <a:ahLst/>
          <a:cxnLst/>
          <a:rect l="0" t="0" r="0" b="0"/>
          <a:pathLst>
            <a:path>
              <a:moveTo>
                <a:pt x="852422" y="0"/>
              </a:moveTo>
              <a:lnTo>
                <a:pt x="852422" y="1696519"/>
              </a:lnTo>
              <a:lnTo>
                <a:pt x="0" y="1696519"/>
              </a:lnTo>
              <a:lnTo>
                <a:pt x="0" y="187346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4C0891-FF3C-4500-AAC6-70E578D0190A}">
      <dsp:nvSpPr>
        <dsp:cNvPr id="0" name=""/>
        <dsp:cNvSpPr/>
      </dsp:nvSpPr>
      <dsp:spPr>
        <a:xfrm>
          <a:off x="846654" y="1273329"/>
          <a:ext cx="2891548" cy="1873468"/>
        </a:xfrm>
        <a:custGeom>
          <a:avLst/>
          <a:gdLst/>
          <a:ahLst/>
          <a:cxnLst/>
          <a:rect l="0" t="0" r="0" b="0"/>
          <a:pathLst>
            <a:path>
              <a:moveTo>
                <a:pt x="2891548" y="0"/>
              </a:moveTo>
              <a:lnTo>
                <a:pt x="2891548" y="1696519"/>
              </a:lnTo>
              <a:lnTo>
                <a:pt x="0" y="1696519"/>
              </a:lnTo>
              <a:lnTo>
                <a:pt x="0" y="187346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7D7EEAB-4711-451F-BB02-5AEA577D69CF}">
      <dsp:nvSpPr>
        <dsp:cNvPr id="0" name=""/>
        <dsp:cNvSpPr/>
      </dsp:nvSpPr>
      <dsp:spPr>
        <a:xfrm>
          <a:off x="1745487" y="12297"/>
          <a:ext cx="3985430" cy="1261031"/>
        </a:xfrm>
        <a:prstGeom prst="rect">
          <a:avLst/>
        </a:prstGeom>
        <a:solidFill>
          <a:schemeClr val="accent1">
            <a:lumMod val="20000"/>
            <a:lumOff val="80000"/>
          </a:schemeClr>
        </a:solidFill>
        <a:ln w="22225" cap="rnd" cmpd="sng" algn="ctr">
          <a:solidFill>
            <a:schemeClr val="accent1"/>
          </a:solidFill>
          <a:prstDash val="solid"/>
        </a:ln>
        <a:effectLst/>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SA" sz="2800" b="1" kern="1200" dirty="0" smtClean="0">
              <a:solidFill>
                <a:schemeClr val="tx1"/>
              </a:solidFill>
            </a:rPr>
            <a:t>رئيس القسم</a:t>
          </a:r>
        </a:p>
        <a:p>
          <a:pPr lvl="0" algn="ctr" defTabSz="1244600">
            <a:lnSpc>
              <a:spcPct val="90000"/>
            </a:lnSpc>
            <a:spcBef>
              <a:spcPct val="0"/>
            </a:spcBef>
            <a:spcAft>
              <a:spcPct val="35000"/>
            </a:spcAft>
          </a:pPr>
          <a:r>
            <a:rPr lang="ar-SA" sz="2800" b="1" kern="1200" dirty="0" smtClean="0"/>
            <a:t> </a:t>
          </a:r>
          <a:r>
            <a:rPr lang="" sz="2800" b="1" kern="1200" dirty="0" smtClean="0">
              <a:solidFill>
                <a:schemeClr val="tx1"/>
              </a:solidFill>
            </a:rPr>
            <a:t>لما الكردي</a:t>
          </a:r>
          <a:endParaRPr lang="en-US" sz="2800" b="1" kern="1200" dirty="0">
            <a:solidFill>
              <a:schemeClr val="tx1"/>
            </a:solidFill>
          </a:endParaRPr>
        </a:p>
      </dsp:txBody>
      <dsp:txXfrm>
        <a:off x="1745487" y="12297"/>
        <a:ext cx="3985430" cy="1261031"/>
      </dsp:txXfrm>
    </dsp:sp>
    <dsp:sp modelId="{44A7DE4F-9667-4F74-9D44-1C5B2C76FBC9}">
      <dsp:nvSpPr>
        <dsp:cNvPr id="0" name=""/>
        <dsp:cNvSpPr/>
      </dsp:nvSpPr>
      <dsp:spPr>
        <a:xfrm>
          <a:off x="4040" y="3146797"/>
          <a:ext cx="1685228" cy="842614"/>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 sz="2800" kern="1200" dirty="0" smtClean="0">
              <a:solidFill>
                <a:schemeClr val="tx1"/>
              </a:solidFill>
            </a:rPr>
            <a:t>ابتهال النعيمات</a:t>
          </a:r>
          <a:endParaRPr lang="en-US" sz="2800" kern="1200" dirty="0">
            <a:solidFill>
              <a:schemeClr val="tx1"/>
            </a:solidFill>
          </a:endParaRPr>
        </a:p>
      </dsp:txBody>
      <dsp:txXfrm>
        <a:off x="4040" y="3146797"/>
        <a:ext cx="1685228" cy="842614"/>
      </dsp:txXfrm>
    </dsp:sp>
    <dsp:sp modelId="{C9F42F35-FF05-430F-B84D-65100CAB8720}">
      <dsp:nvSpPr>
        <dsp:cNvPr id="0" name=""/>
        <dsp:cNvSpPr/>
      </dsp:nvSpPr>
      <dsp:spPr>
        <a:xfrm>
          <a:off x="2043166" y="3146797"/>
          <a:ext cx="1685228" cy="842614"/>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JO" sz="2800" kern="1200" dirty="0" smtClean="0">
              <a:solidFill>
                <a:schemeClr val="tx1"/>
              </a:solidFill>
              <a:latin typeface="Arial" panose="020B0604020202020204" pitchFamily="34" charset="0"/>
              <a:cs typeface="Arial" panose="020B0604020202020204" pitchFamily="34" charset="0"/>
            </a:rPr>
            <a:t>أ</a:t>
          </a:r>
          <a:r>
            <a:rPr lang="" sz="2800" kern="1200" dirty="0" smtClean="0">
              <a:solidFill>
                <a:schemeClr val="tx1"/>
              </a:solidFill>
            </a:rPr>
            <a:t>سيد </a:t>
          </a:r>
          <a:r>
            <a:rPr lang="" sz="2800" kern="1200" dirty="0" smtClean="0">
              <a:solidFill>
                <a:schemeClr val="tx1"/>
              </a:solidFill>
            </a:rPr>
            <a:t>العزام</a:t>
          </a:r>
          <a:endParaRPr lang="en-US" sz="2800" kern="1200" dirty="0">
            <a:solidFill>
              <a:schemeClr val="tx1"/>
            </a:solidFill>
          </a:endParaRPr>
        </a:p>
      </dsp:txBody>
      <dsp:txXfrm>
        <a:off x="2043166" y="3146797"/>
        <a:ext cx="1685228" cy="842614"/>
      </dsp:txXfrm>
    </dsp:sp>
    <dsp:sp modelId="{2CC9394D-A854-47C9-BD43-AD77C2B42216}">
      <dsp:nvSpPr>
        <dsp:cNvPr id="0" name=""/>
        <dsp:cNvSpPr/>
      </dsp:nvSpPr>
      <dsp:spPr>
        <a:xfrm>
          <a:off x="4082292" y="3146797"/>
          <a:ext cx="1685228" cy="842614"/>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 sz="2800" kern="1200" dirty="0" smtClean="0">
              <a:solidFill>
                <a:schemeClr val="tx1"/>
              </a:solidFill>
            </a:rPr>
            <a:t>هشام شهاب الدين</a:t>
          </a:r>
          <a:endParaRPr lang="en-US" sz="2800" kern="1200" dirty="0">
            <a:solidFill>
              <a:schemeClr val="tx1"/>
            </a:solidFill>
          </a:endParaRPr>
        </a:p>
      </dsp:txBody>
      <dsp:txXfrm>
        <a:off x="4082292" y="3146797"/>
        <a:ext cx="1685228" cy="842614"/>
      </dsp:txXfrm>
    </dsp:sp>
    <dsp:sp modelId="{CF3C9855-52DD-4D59-8725-1C0E533CA1D6}">
      <dsp:nvSpPr>
        <dsp:cNvPr id="0" name=""/>
        <dsp:cNvSpPr/>
      </dsp:nvSpPr>
      <dsp:spPr>
        <a:xfrm>
          <a:off x="6121419" y="3146797"/>
          <a:ext cx="1685228" cy="842614"/>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 sz="2800" kern="1200" dirty="0" smtClean="0">
              <a:solidFill>
                <a:schemeClr val="tx1"/>
              </a:solidFill>
            </a:rPr>
            <a:t>ليث اللصاصمه </a:t>
          </a:r>
          <a:endParaRPr lang="en-US" sz="2800" kern="1200" dirty="0">
            <a:solidFill>
              <a:schemeClr val="tx1"/>
            </a:solidFill>
          </a:endParaRPr>
        </a:p>
      </dsp:txBody>
      <dsp:txXfrm>
        <a:off x="6121419" y="3146797"/>
        <a:ext cx="1685228" cy="842614"/>
      </dsp:txXfrm>
    </dsp:sp>
    <dsp:sp modelId="{05187E47-ED38-4283-9C97-CE4859D12AB5}">
      <dsp:nvSpPr>
        <dsp:cNvPr id="0" name=""/>
        <dsp:cNvSpPr/>
      </dsp:nvSpPr>
      <dsp:spPr>
        <a:xfrm>
          <a:off x="2273790" y="1714673"/>
          <a:ext cx="2812511" cy="842614"/>
        </a:xfrm>
        <a:prstGeom prst="rect">
          <a:avLst/>
        </a:prstGeom>
        <a:solidFill>
          <a:schemeClr val="accent1">
            <a:lumMod val="20000"/>
            <a:lumOff val="80000"/>
          </a:schemeClr>
        </a:solidFill>
        <a:ln w="15875" cap="rnd"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ar-SA" sz="2800" b="1" kern="1200" dirty="0" smtClean="0">
              <a:solidFill>
                <a:schemeClr val="tx1"/>
              </a:solidFill>
            </a:rPr>
            <a:t>الأعضاء</a:t>
          </a:r>
          <a:r>
            <a:rPr lang="ar-SA" sz="2800" kern="1200" dirty="0" smtClean="0"/>
            <a:t> </a:t>
          </a:r>
          <a:endParaRPr lang="en-US" sz="2800" kern="1200" dirty="0"/>
        </a:p>
      </dsp:txBody>
      <dsp:txXfrm>
        <a:off x="2273790" y="1714673"/>
        <a:ext cx="2812511" cy="84261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lvl1pPr>
          </a:lstStyle>
          <a:p>
            <a:fld id="{D22EE318-33B5-4A5D-879C-7B0300D56BF0}" type="datetimeFigureOut">
              <a:rPr lang="en-US" smtClean="0"/>
              <a:t>10/20/2024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713" y="4473512"/>
            <a:ext cx="5608975" cy="366028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1059"/>
            <a:ext cx="3038604" cy="46534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159" y="8831059"/>
            <a:ext cx="3038604" cy="465341"/>
          </a:xfrm>
          <a:prstGeom prst="rect">
            <a:avLst/>
          </a:prstGeom>
        </p:spPr>
        <p:txBody>
          <a:bodyPr vert="horz" lIns="91440" tIns="45720" rIns="91440" bIns="45720" rtlCol="0" anchor="b"/>
          <a:lstStyle>
            <a:lvl1pPr algn="r">
              <a:defRPr sz="1200"/>
            </a:lvl1pPr>
          </a:lstStyle>
          <a:p>
            <a:fld id="{74FF7099-A4D4-42E5-AAFC-48D2355A9A84}" type="slidenum">
              <a:rPr lang="en-US" smtClean="0"/>
              <a:t>‹#›</a:t>
            </a:fld>
            <a:endParaRPr lang="en-US"/>
          </a:p>
        </p:txBody>
      </p:sp>
    </p:spTree>
    <p:extLst>
      <p:ext uri="{BB962C8B-B14F-4D97-AF65-F5344CB8AC3E}">
        <p14:creationId xmlns:p14="http://schemas.microsoft.com/office/powerpoint/2010/main" val="435385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JO" sz="2400" dirty="0"/>
          </a:p>
        </p:txBody>
      </p:sp>
      <p:sp>
        <p:nvSpPr>
          <p:cNvPr id="4" name="عنصر نائب لرقم الشريحة 3"/>
          <p:cNvSpPr>
            <a:spLocks noGrp="1"/>
          </p:cNvSpPr>
          <p:nvPr>
            <p:ph type="sldNum" sz="quarter" idx="10"/>
          </p:nvPr>
        </p:nvSpPr>
        <p:spPr/>
        <p:txBody>
          <a:bodyPr/>
          <a:lstStyle/>
          <a:p>
            <a:fld id="{74FF7099-A4D4-42E5-AAFC-48D2355A9A84}" type="slidenum">
              <a:rPr lang="en-US" smtClean="0"/>
              <a:t>3</a:t>
            </a:fld>
            <a:endParaRPr lang="en-US"/>
          </a:p>
        </p:txBody>
      </p:sp>
    </p:spTree>
    <p:extLst>
      <p:ext uri="{BB962C8B-B14F-4D97-AF65-F5344CB8AC3E}">
        <p14:creationId xmlns:p14="http://schemas.microsoft.com/office/powerpoint/2010/main" val="561569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D8780E-55AD-42A2-A476-B305E91244F1}" type="datetime8">
              <a:rPr lang="ar-JO" smtClean="0"/>
              <a:t>20 تشرين الأول، 24</a:t>
            </a:fld>
            <a:endParaRPr lang="ar-JO"/>
          </a:p>
        </p:txBody>
      </p:sp>
      <p:sp>
        <p:nvSpPr>
          <p:cNvPr id="5" name="Footer Placeholder 4"/>
          <p:cNvSpPr>
            <a:spLocks noGrp="1"/>
          </p:cNvSpPr>
          <p:nvPr>
            <p:ph type="ftr" sz="quarter" idx="11"/>
          </p:nvPr>
        </p:nvSpPr>
        <p:spPr>
          <a:xfrm>
            <a:off x="5332412" y="5883275"/>
            <a:ext cx="4324044" cy="365125"/>
          </a:xfrm>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456372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95519668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412904612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34537367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51095983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83721182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36074016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29125A-F835-4B28-89E6-74564CDB8E32}"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374080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72008D-0465-4009-8512-589E4646618B}"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996946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EB6D447-4D13-416B-8006-E40C59B93BDA}"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a:xfrm>
            <a:off x="10951856" y="5867131"/>
            <a:ext cx="551167" cy="365125"/>
          </a:xfrm>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921626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066A6E-870D-4774-9A03-47B33435D386}" type="datetime8">
              <a:rPr lang="ar-JO" smtClean="0"/>
              <a:t>20 تشرين الأول، 24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283048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AC15F7-3B27-4A9C-9434-600B9CDDDD64}"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424387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7B8184-B3F8-446D-801E-D40117A37B1C}" type="datetime8">
              <a:rPr lang="ar-JO" smtClean="0"/>
              <a:t>20 تشرين الأول، 24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3949588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FB631A-8D99-42D2-BB8D-6701E790085F}" type="datetime8">
              <a:rPr lang="ar-JO" smtClean="0"/>
              <a:t>20 تشرين الأول، 24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1306242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2291A-EA32-4165-9D47-933432E1398D}" type="datetime8">
              <a:rPr lang="ar-JO" smtClean="0"/>
              <a:t>20 تشرين الأول، 24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71917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12E6E3E-0A55-4D8A-BE8D-BC1ECBBA6EDD}"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4023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878EB36-5A11-4874-82EC-110EA84E9D8B}" type="datetime8">
              <a:rPr lang="ar-JO" smtClean="0"/>
              <a:t>20 تشرين الأول، 24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94A139C7-55A2-47DA-B0E4-AC548DCB9362}" type="slidenum">
              <a:rPr lang="ar-JO" smtClean="0"/>
              <a:t>‹#›</a:t>
            </a:fld>
            <a:endParaRPr lang="ar-JO"/>
          </a:p>
        </p:txBody>
      </p:sp>
    </p:spTree>
    <p:extLst>
      <p:ext uri="{BB962C8B-B14F-4D97-AF65-F5344CB8AC3E}">
        <p14:creationId xmlns:p14="http://schemas.microsoft.com/office/powerpoint/2010/main" val="262555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04BF681-EE6C-477F-A6BD-39E3A18D51C9}" type="datetime8">
              <a:rPr lang="ar-JO" smtClean="0"/>
              <a:t>20 تشرين الأول، 24</a:t>
            </a:fld>
            <a:endParaRPr lang="ar-JO"/>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JO"/>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4A139C7-55A2-47DA-B0E4-AC548DCB9362}" type="slidenum">
              <a:rPr lang="ar-JO" smtClean="0"/>
              <a:t>‹#›</a:t>
            </a:fld>
            <a:endParaRPr lang="ar-JO"/>
          </a:p>
        </p:txBody>
      </p:sp>
    </p:spTree>
    <p:extLst>
      <p:ext uri="{BB962C8B-B14F-4D97-AF65-F5344CB8AC3E}">
        <p14:creationId xmlns:p14="http://schemas.microsoft.com/office/powerpoint/2010/main" val="3418056527"/>
      </p:ext>
    </p:extLst>
  </p:cSld>
  <p:clrMap bg1="lt1" tx1="dk1" bg2="lt2" tx2="dk2" accent1="accent1" accent2="accent2" accent3="accent3" accent4="accent4" accent5="accent5" accent6="accent6" hlink="hlink" folHlink="folHlink"/>
  <p:sldLayoutIdLst>
    <p:sldLayoutId id="2147484279" r:id="rId1"/>
    <p:sldLayoutId id="2147484280" r:id="rId2"/>
    <p:sldLayoutId id="2147484281" r:id="rId3"/>
    <p:sldLayoutId id="2147484282" r:id="rId4"/>
    <p:sldLayoutId id="2147484283" r:id="rId5"/>
    <p:sldLayoutId id="2147484284" r:id="rId6"/>
    <p:sldLayoutId id="2147484285" r:id="rId7"/>
    <p:sldLayoutId id="2147484286" r:id="rId8"/>
    <p:sldLayoutId id="2147484287" r:id="rId9"/>
    <p:sldLayoutId id="2147484288" r:id="rId10"/>
    <p:sldLayoutId id="2147484289" r:id="rId11"/>
    <p:sldLayoutId id="2147484290" r:id="rId12"/>
    <p:sldLayoutId id="2147484291" r:id="rId13"/>
    <p:sldLayoutId id="2147484292" r:id="rId14"/>
    <p:sldLayoutId id="2147484293" r:id="rId15"/>
    <p:sldLayoutId id="2147484294" r:id="rId16"/>
    <p:sldLayoutId id="2147484295"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3359357"/>
          </a:xfrm>
        </p:spPr>
        <p:txBody>
          <a:bodyPr>
            <a:normAutofit/>
          </a:bodyPr>
          <a:lstStyle/>
          <a:p>
            <a:pPr algn="ctr"/>
            <a:r>
              <a:rPr lang="ar-SA" sz="8000" b="1" dirty="0" smtClean="0">
                <a:solidFill>
                  <a:schemeClr val="tx1"/>
                </a:solidFill>
                <a:latin typeface="Arial" panose="020B0604020202020204" pitchFamily="34" charset="0"/>
                <a:cs typeface="Arial" panose="020B0604020202020204" pitchFamily="34" charset="0"/>
              </a:rPr>
              <a:t>القسم</a:t>
            </a:r>
            <a:r>
              <a:rPr lang="ar-JO" sz="3200" b="1" dirty="0" smtClean="0">
                <a:solidFill>
                  <a:schemeClr val="tx1"/>
                </a:solidFill>
                <a:latin typeface="Arial" panose="020B0604020202020204" pitchFamily="34" charset="0"/>
                <a:cs typeface="Arial" panose="020B0604020202020204" pitchFamily="34" charset="0"/>
              </a:rPr>
              <a:t/>
            </a:r>
            <a:br>
              <a:rPr lang="ar-JO" sz="3200" b="1" dirty="0" smtClean="0">
                <a:solidFill>
                  <a:schemeClr val="tx1"/>
                </a:solidFill>
                <a:latin typeface="Arial" panose="020B0604020202020204" pitchFamily="34" charset="0"/>
                <a:cs typeface="Arial" panose="020B0604020202020204" pitchFamily="34" charset="0"/>
              </a:rPr>
            </a:br>
            <a:r>
              <a:rPr lang="ar-JO" sz="3200" b="1" dirty="0">
                <a:latin typeface="Arial" panose="020B0604020202020204" pitchFamily="34" charset="0"/>
                <a:cs typeface="Arial" panose="020B0604020202020204" pitchFamily="34" charset="0"/>
              </a:rPr>
              <a:t/>
            </a:r>
            <a:br>
              <a:rPr lang="ar-JO" sz="3200" b="1" dirty="0">
                <a:latin typeface="Arial" panose="020B0604020202020204" pitchFamily="34" charset="0"/>
                <a:cs typeface="Arial" panose="020B0604020202020204" pitchFamily="34" charset="0"/>
              </a:rPr>
            </a:br>
            <a:r>
              <a:rPr lang="" b="1" dirty="0" smtClean="0">
                <a:latin typeface="Arial" panose="020B0604020202020204" pitchFamily="34" charset="0"/>
                <a:cs typeface="Arial" panose="020B0604020202020204" pitchFamily="34" charset="0"/>
              </a:rPr>
              <a:t>التوثيق والتصديق</a:t>
            </a:r>
            <a:endParaRPr lang="ar-JO" sz="3200" b="1"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94A139C7-55A2-47DA-B0E4-AC548DCB9362}" type="slidenum">
              <a:rPr lang="ar-JO" smtClean="0"/>
              <a:t>1</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3744650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484310" y="360608"/>
            <a:ext cx="10018713" cy="5763295"/>
          </a:xfrm>
        </p:spPr>
        <p:txBody>
          <a:bodyPr>
            <a:normAutofit/>
          </a:bodyPr>
          <a:lstStyle/>
          <a:p>
            <a:pPr marL="0" indent="0" algn="ctr" rtl="1">
              <a:buNone/>
            </a:pPr>
            <a:r>
              <a:rPr lang="ar-JO" sz="7200" dirty="0" smtClean="0"/>
              <a:t>تم بحمد الله</a:t>
            </a:r>
            <a:endParaRPr lang="en-US" sz="7200" dirty="0"/>
          </a:p>
        </p:txBody>
      </p:sp>
      <p:sp>
        <p:nvSpPr>
          <p:cNvPr id="4" name="Slide Number Placeholder 3"/>
          <p:cNvSpPr>
            <a:spLocks noGrp="1"/>
          </p:cNvSpPr>
          <p:nvPr>
            <p:ph type="sldNum" sz="quarter" idx="12"/>
          </p:nvPr>
        </p:nvSpPr>
        <p:spPr/>
        <p:txBody>
          <a:bodyPr/>
          <a:lstStyle/>
          <a:p>
            <a:fld id="{94A139C7-55A2-47DA-B0E4-AC548DCB9362}" type="slidenum">
              <a:rPr lang="ar-JO" smtClean="0"/>
              <a:t>10</a:t>
            </a:fld>
            <a:endParaRPr lang="ar-JO"/>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08" y="457200"/>
            <a:ext cx="1268078" cy="1268078"/>
          </a:xfrm>
          <a:prstGeom prst="rect">
            <a:avLst/>
          </a:prstGeom>
        </p:spPr>
      </p:pic>
    </p:spTree>
    <p:extLst>
      <p:ext uri="{BB962C8B-B14F-4D97-AF65-F5344CB8AC3E}">
        <p14:creationId xmlns:p14="http://schemas.microsoft.com/office/powerpoint/2010/main" val="184722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5030" y="151226"/>
            <a:ext cx="8368748" cy="1051308"/>
          </a:xfrm>
        </p:spPr>
        <p:txBody>
          <a:bodyPr>
            <a:normAutofit/>
          </a:bodyPr>
          <a:lstStyle/>
          <a:p>
            <a:pPr algn="r"/>
            <a:r>
              <a:rPr lang="ar-SA" sz="4400" b="1" dirty="0" smtClean="0">
                <a:latin typeface="Arial" panose="020B0604020202020204" pitchFamily="34" charset="0"/>
                <a:cs typeface="Arial" panose="020B0604020202020204" pitchFamily="34" charset="0"/>
              </a:rPr>
              <a:t> اسم القسم </a:t>
            </a:r>
            <a:endParaRPr lang="ar-JO" sz="4400" b="1"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94A139C7-55A2-47DA-B0E4-AC548DCB9362}" type="slidenum">
              <a:rPr lang="ar-JO" smtClean="0"/>
              <a:t>2</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4717" y="402512"/>
            <a:ext cx="1268078" cy="1268078"/>
          </a:xfrm>
          <a:prstGeom prst="rect">
            <a:avLst/>
          </a:prstGeom>
        </p:spPr>
      </p:pic>
      <p:graphicFrame>
        <p:nvGraphicFramePr>
          <p:cNvPr id="14" name="Diagram 13"/>
          <p:cNvGraphicFramePr/>
          <p:nvPr>
            <p:extLst>
              <p:ext uri="{D42A27DB-BD31-4B8C-83A1-F6EECF244321}">
                <p14:modId xmlns:p14="http://schemas.microsoft.com/office/powerpoint/2010/main" val="987839773"/>
              </p:ext>
            </p:extLst>
          </p:nvPr>
        </p:nvGraphicFramePr>
        <p:xfrm>
          <a:off x="3692107" y="1670590"/>
          <a:ext cx="7810688" cy="43247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2294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JO" dirty="0"/>
              <a:t>الخدمات التي يقدمها القسم</a:t>
            </a:r>
            <a:r>
              <a:rPr lang="ar-JO" dirty="0" smtClean="0"/>
              <a:t>:</a:t>
            </a:r>
            <a:r>
              <a:rPr lang="ar-JO" dirty="0"/>
              <a:t/>
            </a:r>
            <a:br>
              <a:rPr lang="ar-JO" dirty="0"/>
            </a:br>
            <a:endParaRPr lang="en-US" dirty="0"/>
          </a:p>
        </p:txBody>
      </p:sp>
      <p:sp>
        <p:nvSpPr>
          <p:cNvPr id="3" name="Content Placeholder 2"/>
          <p:cNvSpPr>
            <a:spLocks noGrp="1"/>
          </p:cNvSpPr>
          <p:nvPr>
            <p:ph idx="1"/>
          </p:nvPr>
        </p:nvSpPr>
        <p:spPr>
          <a:xfrm>
            <a:off x="1484310" y="2091847"/>
            <a:ext cx="9964479" cy="3858016"/>
          </a:xfrm>
        </p:spPr>
        <p:txBody>
          <a:bodyPr>
            <a:normAutofit/>
          </a:bodyPr>
          <a:lstStyle/>
          <a:p>
            <a:pPr marL="0" indent="0" algn="r">
              <a:buNone/>
            </a:pPr>
            <a:r>
              <a:rPr lang="ar-JO" sz="2800" dirty="0" smtClean="0">
                <a:latin typeface="Arial" panose="020B0604020202020204" pitchFamily="34" charset="0"/>
                <a:cs typeface="Arial" panose="020B0604020202020204" pitchFamily="34" charset="0"/>
              </a:rPr>
              <a:t>* تصديق الشهادات المدرسية الصادرة من المدارس الخاصة حسب الأصول.</a:t>
            </a:r>
            <a:endParaRPr lang="" sz="2800" dirty="0" smtClean="0">
              <a:latin typeface="Arial" panose="020B0604020202020204" pitchFamily="34" charset="0"/>
              <a:cs typeface="Arial" panose="020B0604020202020204" pitchFamily="34" charset="0"/>
            </a:endParaRPr>
          </a:p>
          <a:p>
            <a:pPr marL="0" indent="0" algn="r">
              <a:buNone/>
            </a:pPr>
            <a:r>
              <a:rPr lang="ar-JO" sz="2800" dirty="0" smtClean="0"/>
              <a:t>* </a:t>
            </a:r>
            <a:r>
              <a:rPr lang="" sz="2800" dirty="0" smtClean="0"/>
              <a:t> </a:t>
            </a:r>
            <a:r>
              <a:rPr lang="" sz="2800" dirty="0"/>
              <a:t>التصديق على </a:t>
            </a:r>
            <a:r>
              <a:rPr lang="ar-JO" sz="2800" dirty="0" smtClean="0">
                <a:latin typeface="Arial" panose="020B0604020202020204" pitchFamily="34" charset="0"/>
                <a:cs typeface="Arial" panose="020B0604020202020204" pitchFamily="34" charset="0"/>
              </a:rPr>
              <a:t>إ</a:t>
            </a:r>
            <a:r>
              <a:rPr lang="" sz="2800" dirty="0" smtClean="0"/>
              <a:t>ثبات </a:t>
            </a:r>
            <a:r>
              <a:rPr lang="" sz="2800" dirty="0"/>
              <a:t>الدوام للطلبة من </a:t>
            </a:r>
            <a:r>
              <a:rPr lang="ar-JO" sz="2800" dirty="0">
                <a:latin typeface="Arial" panose="020B0604020202020204" pitchFamily="34" charset="0"/>
                <a:cs typeface="Arial" panose="020B0604020202020204" pitchFamily="34" charset="0"/>
              </a:rPr>
              <a:t>أ</a:t>
            </a:r>
            <a:r>
              <a:rPr lang="" sz="2800" dirty="0" smtClean="0"/>
              <a:t>جل </a:t>
            </a:r>
            <a:r>
              <a:rPr lang="ar-JO" sz="2800" dirty="0">
                <a:latin typeface="Arial" panose="020B0604020202020204" pitchFamily="34" charset="0"/>
                <a:cs typeface="Arial" panose="020B0604020202020204" pitchFamily="34" charset="0"/>
              </a:rPr>
              <a:t>أ</a:t>
            </a:r>
            <a:r>
              <a:rPr lang="" sz="2800" dirty="0" smtClean="0"/>
              <a:t>غراض </a:t>
            </a:r>
            <a:r>
              <a:rPr lang="" sz="2800" dirty="0" smtClean="0">
                <a:latin typeface="Arial" panose="020B0604020202020204" pitchFamily="34" charset="0"/>
                <a:cs typeface="Arial" panose="020B0604020202020204" pitchFamily="34" charset="0"/>
              </a:rPr>
              <a:t>ال</a:t>
            </a:r>
            <a:r>
              <a:rPr lang="ar-JO" sz="2800" dirty="0">
                <a:latin typeface="Arial" panose="020B0604020202020204" pitchFamily="34" charset="0"/>
                <a:cs typeface="Arial" panose="020B0604020202020204" pitchFamily="34" charset="0"/>
              </a:rPr>
              <a:t>إ</a:t>
            </a:r>
            <a:r>
              <a:rPr lang="" sz="2800" dirty="0" smtClean="0">
                <a:latin typeface="Arial" panose="020B0604020202020204" pitchFamily="34" charset="0"/>
                <a:cs typeface="Arial" panose="020B0604020202020204" pitchFamily="34" charset="0"/>
              </a:rPr>
              <a:t>قامة</a:t>
            </a:r>
            <a:r>
              <a:rPr lang="" sz="2800" dirty="0" smtClean="0"/>
              <a:t> </a:t>
            </a:r>
            <a:r>
              <a:rPr lang="" sz="2800" dirty="0"/>
              <a:t>السنوية حسب</a:t>
            </a:r>
            <a:r>
              <a:rPr lang="ar-JO" sz="2800" dirty="0"/>
              <a:t> </a:t>
            </a:r>
            <a:r>
              <a:rPr lang="ar-JO" sz="2800" dirty="0">
                <a:latin typeface="Arial" panose="020B0604020202020204" pitchFamily="34" charset="0"/>
                <a:cs typeface="Arial" panose="020B0604020202020204" pitchFamily="34" charset="0"/>
              </a:rPr>
              <a:t>نموذج </a:t>
            </a:r>
            <a:r>
              <a:rPr lang="" sz="2800" dirty="0"/>
              <a:t>الوزارة المعتمد </a:t>
            </a:r>
            <a:r>
              <a:rPr lang="ar-JO" sz="2800" dirty="0" smtClean="0"/>
              <a:t>.</a:t>
            </a:r>
            <a:endParaRPr lang="" sz="2800" dirty="0"/>
          </a:p>
          <a:p>
            <a:pPr marL="0" indent="0" algn="r">
              <a:buNone/>
            </a:pPr>
            <a:r>
              <a:rPr lang="ar-JO" sz="2800" dirty="0" smtClean="0"/>
              <a:t>* </a:t>
            </a:r>
            <a:r>
              <a:rPr lang="" sz="2800" dirty="0" smtClean="0"/>
              <a:t>المصادقة </a:t>
            </a:r>
            <a:r>
              <a:rPr lang="" sz="2800" dirty="0"/>
              <a:t>على شهادات المراكز </a:t>
            </a:r>
            <a:r>
              <a:rPr lang="" sz="2800" dirty="0" smtClean="0"/>
              <a:t>الثقافية</a:t>
            </a:r>
            <a:r>
              <a:rPr lang="ar-JO" sz="2800" dirty="0" smtClean="0"/>
              <a:t> </a:t>
            </a:r>
            <a:r>
              <a:rPr lang="ar-JO" sz="2800" dirty="0" smtClean="0">
                <a:latin typeface="Arial" panose="020B0604020202020204" pitchFamily="34" charset="0"/>
                <a:cs typeface="Arial" panose="020B0604020202020204" pitchFamily="34" charset="0"/>
              </a:rPr>
              <a:t>التابعة لوزارة التربية والتعليم .</a:t>
            </a:r>
            <a:r>
              <a:rPr lang="ar-JO" sz="2800" dirty="0" smtClean="0"/>
              <a:t> </a:t>
            </a:r>
            <a:r>
              <a:rPr lang="" sz="2800" dirty="0" smtClean="0"/>
              <a:t> </a:t>
            </a:r>
            <a:endParaRPr lang="" sz="2800" dirty="0"/>
          </a:p>
          <a:p>
            <a:pPr marL="0" indent="0" algn="r">
              <a:buNone/>
            </a:pPr>
            <a:r>
              <a:rPr lang="ar-JO" sz="2800" dirty="0" smtClean="0"/>
              <a:t>*</a:t>
            </a:r>
            <a:r>
              <a:rPr lang="" sz="2800" dirty="0" smtClean="0"/>
              <a:t> </a:t>
            </a:r>
            <a:r>
              <a:rPr lang="" sz="2800" dirty="0"/>
              <a:t>المصادقة على الشهادات القادمة من خارج البلاد شريطة </a:t>
            </a:r>
            <a:r>
              <a:rPr lang="ar-JO" sz="2800" dirty="0" smtClean="0">
                <a:latin typeface="Arial" panose="020B0604020202020204" pitchFamily="34" charset="0"/>
                <a:cs typeface="Arial" panose="020B0604020202020204" pitchFamily="34" charset="0"/>
              </a:rPr>
              <a:t>أ</a:t>
            </a:r>
            <a:r>
              <a:rPr lang="" sz="2800" dirty="0" smtClean="0"/>
              <a:t>ن </a:t>
            </a:r>
            <a:r>
              <a:rPr lang="" sz="2800" dirty="0"/>
              <a:t>يكون المنهاج الذي </a:t>
            </a:r>
            <a:r>
              <a:rPr lang="ar-JO" sz="2800" dirty="0" smtClean="0">
                <a:latin typeface="Arial" panose="020B0604020202020204" pitchFamily="34" charset="0"/>
                <a:cs typeface="Arial" panose="020B0604020202020204" pitchFamily="34" charset="0"/>
              </a:rPr>
              <a:t>درسه </a:t>
            </a:r>
            <a:r>
              <a:rPr lang="" sz="2800" dirty="0" smtClean="0"/>
              <a:t>الطالب</a:t>
            </a:r>
            <a:r>
              <a:rPr lang="ar-JO" sz="2800" dirty="0" smtClean="0"/>
              <a:t> </a:t>
            </a:r>
            <a:r>
              <a:rPr lang="ar-JO" sz="2800" dirty="0" smtClean="0">
                <a:latin typeface="Arial" panose="020B0604020202020204" pitchFamily="34" charset="0"/>
                <a:cs typeface="Arial" panose="020B0604020202020204" pitchFamily="34" charset="0"/>
              </a:rPr>
              <a:t>منهاج</a:t>
            </a:r>
            <a:r>
              <a:rPr lang="" sz="2800" dirty="0" smtClean="0"/>
              <a:t> وطني </a:t>
            </a:r>
            <a:r>
              <a:rPr lang="" sz="2800" dirty="0"/>
              <a:t>حسب الدولة </a:t>
            </a:r>
            <a:r>
              <a:rPr lang="ar-JO" sz="2800" dirty="0"/>
              <a:t> </a:t>
            </a:r>
            <a:r>
              <a:rPr lang="" sz="2800" dirty="0" smtClean="0"/>
              <a:t>القادم منها</a:t>
            </a:r>
            <a:r>
              <a:rPr lang="ar-JO" sz="2800" dirty="0" smtClean="0"/>
              <a:t>.</a:t>
            </a:r>
            <a:r>
              <a:rPr lang="" sz="2800" dirty="0" smtClean="0"/>
              <a:t>  </a:t>
            </a:r>
            <a:endParaRPr lang="" sz="2800" dirty="0"/>
          </a:p>
          <a:p>
            <a:pPr marL="0" indent="0" algn="r">
              <a:buNone/>
            </a:pPr>
            <a:endParaRPr lang="" sz="2800" dirty="0" smtClean="0"/>
          </a:p>
        </p:txBody>
      </p:sp>
      <p:sp>
        <p:nvSpPr>
          <p:cNvPr id="4" name="Slide Number Placeholder 3"/>
          <p:cNvSpPr>
            <a:spLocks noGrp="1"/>
          </p:cNvSpPr>
          <p:nvPr>
            <p:ph type="sldNum" sz="quarter" idx="12"/>
          </p:nvPr>
        </p:nvSpPr>
        <p:spPr/>
        <p:txBody>
          <a:bodyPr/>
          <a:lstStyle/>
          <a:p>
            <a:fld id="{94A139C7-55A2-47DA-B0E4-AC548DCB9362}" type="slidenum">
              <a:rPr lang="ar-JO" smtClean="0"/>
              <a:t>3</a:t>
            </a:fld>
            <a:endParaRPr lang="ar-JO"/>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565479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515401"/>
            <a:ext cx="10018713" cy="1752599"/>
          </a:xfrm>
        </p:spPr>
        <p:txBody>
          <a:bodyPr>
            <a:normAutofit/>
          </a:bodyPr>
          <a:lstStyle/>
          <a:p>
            <a:r>
              <a:rPr lang="ar-JO" dirty="0"/>
              <a:t>الخدمات التي يقدمها القسم</a:t>
            </a:r>
            <a:r>
              <a:rPr lang="ar-JO" dirty="0" smtClean="0"/>
              <a:t>:</a:t>
            </a:r>
            <a:r>
              <a:rPr lang="ar-JO" dirty="0"/>
              <a:t/>
            </a:r>
            <a:br>
              <a:rPr lang="ar-JO" dirty="0"/>
            </a:br>
            <a:endParaRPr lang="en-US" dirty="0"/>
          </a:p>
        </p:txBody>
      </p:sp>
      <p:sp>
        <p:nvSpPr>
          <p:cNvPr id="3" name="Content Placeholder 2"/>
          <p:cNvSpPr>
            <a:spLocks noGrp="1"/>
          </p:cNvSpPr>
          <p:nvPr>
            <p:ph idx="1"/>
          </p:nvPr>
        </p:nvSpPr>
        <p:spPr>
          <a:xfrm>
            <a:off x="1484310" y="2279737"/>
            <a:ext cx="10064687" cy="3511463"/>
          </a:xfrm>
        </p:spPr>
        <p:txBody>
          <a:bodyPr>
            <a:normAutofit/>
          </a:bodyPr>
          <a:lstStyle/>
          <a:p>
            <a:pPr marL="0" indent="0" algn="r">
              <a:buNone/>
            </a:pPr>
            <a:r>
              <a:rPr lang="ar-JO" sz="2800" dirty="0" smtClean="0">
                <a:latin typeface="Arial" panose="020B0604020202020204" pitchFamily="34" charset="0"/>
                <a:cs typeface="Arial" panose="020B0604020202020204" pitchFamily="34" charset="0"/>
              </a:rPr>
              <a:t>* استخراج الوثائق الرسمية للطلبة من المدارس الخاصة أو المراكز الثقافية المغلقة .</a:t>
            </a:r>
          </a:p>
          <a:p>
            <a:pPr marL="0" indent="0" algn="r">
              <a:buNone/>
            </a:pPr>
            <a:r>
              <a:rPr lang="ar-JO" sz="2800" dirty="0" smtClean="0">
                <a:latin typeface="Arial" panose="020B0604020202020204" pitchFamily="34" charset="0"/>
                <a:cs typeface="Arial" panose="020B0604020202020204" pitchFamily="34" charset="0"/>
              </a:rPr>
              <a:t>* التدقيق والمتابعة لعملية المصادقة على الجداول المدرسية حتى نهاية الموعد المحدد من قبل الإدارة .</a:t>
            </a:r>
          </a:p>
          <a:p>
            <a:pPr marL="0" indent="0" algn="r">
              <a:buNone/>
            </a:pPr>
            <a:r>
              <a:rPr lang="ar-JO" sz="2800" dirty="0" smtClean="0">
                <a:latin typeface="Arial" panose="020B0604020202020204" pitchFamily="34" charset="0"/>
                <a:cs typeface="Arial" panose="020B0604020202020204" pitchFamily="34" charset="0"/>
              </a:rPr>
              <a:t>* إصدار تعاميم للمدارس الخاصة عن كل جديد في أسس النجاح والإكمال والرسوب .  </a:t>
            </a:r>
            <a:r>
              <a:rPr lang="" sz="2800" dirty="0" smtClean="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12"/>
          </p:nvPr>
        </p:nvSpPr>
        <p:spPr/>
        <p:txBody>
          <a:bodyPr/>
          <a:lstStyle/>
          <a:p>
            <a:fld id="{94A139C7-55A2-47DA-B0E4-AC548DCB9362}" type="slidenum">
              <a:rPr lang="ar-JO" smtClean="0"/>
              <a:t>4</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16141455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515401"/>
            <a:ext cx="10018713" cy="1752599"/>
          </a:xfrm>
        </p:spPr>
        <p:txBody>
          <a:bodyPr>
            <a:normAutofit/>
          </a:bodyPr>
          <a:lstStyle/>
          <a:p>
            <a:r>
              <a:rPr lang="ar-JO" dirty="0"/>
              <a:t>الخدمات التي يقدمها القسم</a:t>
            </a:r>
            <a:r>
              <a:rPr lang="ar-JO" dirty="0" smtClean="0"/>
              <a:t>:</a:t>
            </a:r>
            <a:r>
              <a:rPr lang="ar-JO" dirty="0"/>
              <a:t/>
            </a:r>
            <a:br>
              <a:rPr lang="ar-JO" dirty="0"/>
            </a:br>
            <a:endParaRPr lang="en-US" dirty="0"/>
          </a:p>
        </p:txBody>
      </p:sp>
      <p:sp>
        <p:nvSpPr>
          <p:cNvPr id="3" name="Content Placeholder 2"/>
          <p:cNvSpPr>
            <a:spLocks noGrp="1"/>
          </p:cNvSpPr>
          <p:nvPr>
            <p:ph idx="1"/>
          </p:nvPr>
        </p:nvSpPr>
        <p:spPr>
          <a:xfrm>
            <a:off x="1443183" y="2205696"/>
            <a:ext cx="10100965" cy="1861869"/>
          </a:xfrm>
        </p:spPr>
        <p:txBody>
          <a:bodyPr>
            <a:normAutofit/>
          </a:bodyPr>
          <a:lstStyle/>
          <a:p>
            <a:pPr marL="0" indent="0" algn="r">
              <a:buNone/>
            </a:pPr>
            <a:r>
              <a:rPr lang="ar-JO" sz="2800" dirty="0" smtClean="0"/>
              <a:t>*</a:t>
            </a:r>
            <a:r>
              <a:rPr lang="" sz="2800" dirty="0" smtClean="0"/>
              <a:t> إصدار كتب تقديم موعد </a:t>
            </a:r>
            <a:r>
              <a:rPr lang="ar-JO" sz="2800" dirty="0" smtClean="0">
                <a:latin typeface="Arial" panose="020B0604020202020204" pitchFamily="34" charset="0"/>
                <a:cs typeface="Arial" panose="020B0604020202020204" pitchFamily="34" charset="0"/>
              </a:rPr>
              <a:t>ا</a:t>
            </a:r>
            <a:r>
              <a:rPr lang="" sz="2800" dirty="0" smtClean="0"/>
              <a:t>متحانات للطلبة المسافرين للخارج حيث المدة المسموح بها اربعة اسابيع من بدء </a:t>
            </a:r>
            <a:r>
              <a:rPr lang="ar-JO" sz="2800" dirty="0" smtClean="0">
                <a:latin typeface="Arial" panose="020B0604020202020204" pitchFamily="34" charset="0"/>
                <a:cs typeface="Arial" panose="020B0604020202020204" pitchFamily="34" charset="0"/>
              </a:rPr>
              <a:t>أ</a:t>
            </a:r>
            <a:r>
              <a:rPr lang="" sz="2800" dirty="0" smtClean="0"/>
              <a:t>ول امتحان لنهاية الفصل الدراسي الاول </a:t>
            </a:r>
            <a:r>
              <a:rPr lang="ar-JO" sz="2800" dirty="0">
                <a:latin typeface="Arial" panose="020B0604020202020204" pitchFamily="34" charset="0"/>
                <a:cs typeface="Arial" panose="020B0604020202020204" pitchFamily="34" charset="0"/>
              </a:rPr>
              <a:t>أ</a:t>
            </a:r>
            <a:r>
              <a:rPr lang="" sz="2800" dirty="0" smtClean="0"/>
              <a:t>و الثاني وذلك يكون حسب التقويم المعتمد في أسس النجاح والإكمال والرسوب للعام</a:t>
            </a:r>
            <a:r>
              <a:rPr lang="ar-JO" sz="2800" dirty="0" smtClean="0"/>
              <a:t> </a:t>
            </a:r>
            <a:r>
              <a:rPr lang="ar-JO" dirty="0" smtClean="0"/>
              <a:t>2024/2025</a:t>
            </a:r>
            <a:r>
              <a:rPr lang="ar-JO" sz="2800" dirty="0" smtClean="0">
                <a:latin typeface="Arial" panose="020B0604020202020204" pitchFamily="34" charset="0"/>
                <a:cs typeface="Arial" panose="020B0604020202020204" pitchFamily="34" charset="0"/>
              </a:rPr>
              <a:t> ولمرة واحدة </a:t>
            </a:r>
            <a:r>
              <a:rPr lang="ar-JO" sz="2800" dirty="0" smtClean="0"/>
              <a:t> </a:t>
            </a:r>
            <a:r>
              <a:rPr lang="" sz="2800" dirty="0" smtClean="0"/>
              <a:t> </a:t>
            </a:r>
            <a:endParaRPr lang="" sz="2800" dirty="0"/>
          </a:p>
        </p:txBody>
      </p:sp>
      <p:sp>
        <p:nvSpPr>
          <p:cNvPr id="4" name="Slide Number Placeholder 3"/>
          <p:cNvSpPr>
            <a:spLocks noGrp="1"/>
          </p:cNvSpPr>
          <p:nvPr>
            <p:ph type="sldNum" sz="quarter" idx="12"/>
          </p:nvPr>
        </p:nvSpPr>
        <p:spPr/>
        <p:txBody>
          <a:bodyPr/>
          <a:lstStyle/>
          <a:p>
            <a:fld id="{94A139C7-55A2-47DA-B0E4-AC548DCB9362}" type="slidenum">
              <a:rPr lang="ar-JO" smtClean="0"/>
              <a:t>5</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3778" y="515401"/>
            <a:ext cx="1268078" cy="1268078"/>
          </a:xfrm>
          <a:prstGeom prst="rect">
            <a:avLst/>
          </a:prstGeom>
        </p:spPr>
      </p:pic>
    </p:spTree>
    <p:extLst>
      <p:ext uri="{BB962C8B-B14F-4D97-AF65-F5344CB8AC3E}">
        <p14:creationId xmlns:p14="http://schemas.microsoft.com/office/powerpoint/2010/main" val="1604907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471" y="1374909"/>
            <a:ext cx="10018713" cy="1288959"/>
          </a:xfrm>
        </p:spPr>
        <p:txBody>
          <a:bodyPr>
            <a:normAutofit/>
          </a:bodyPr>
          <a:lstStyle/>
          <a:p>
            <a:r>
              <a:rPr lang="ar-JO" sz="3600" dirty="0">
                <a:latin typeface="Arial" panose="020B0604020202020204" pitchFamily="34" charset="0"/>
                <a:cs typeface="Arial" panose="020B0604020202020204" pitchFamily="34" charset="0"/>
              </a:rPr>
              <a:t>أ</a:t>
            </a:r>
            <a:r>
              <a:rPr lang="ar-JO" sz="3600" dirty="0" smtClean="0">
                <a:latin typeface="Arial" panose="020B0604020202020204" pitchFamily="34" charset="0"/>
                <a:cs typeface="Arial" panose="020B0604020202020204" pitchFamily="34" charset="0"/>
              </a:rPr>
              <a:t>سس النجاح والإكمال والرسوب للعام 2024/2025</a:t>
            </a:r>
            <a:r>
              <a:rPr lang="ar-JO" sz="3600" dirty="0" smtClean="0"/>
              <a:t>:</a:t>
            </a:r>
            <a:r>
              <a:rPr lang="ar-JO" sz="3600" dirty="0"/>
              <a:t/>
            </a:r>
            <a:br>
              <a:rPr lang="ar-JO" sz="3600" dirty="0"/>
            </a:br>
            <a:endParaRPr lang="en-US" sz="3600" dirty="0"/>
          </a:p>
        </p:txBody>
      </p:sp>
      <p:sp>
        <p:nvSpPr>
          <p:cNvPr id="3" name="Content Placeholder 2"/>
          <p:cNvSpPr>
            <a:spLocks noGrp="1"/>
          </p:cNvSpPr>
          <p:nvPr>
            <p:ph idx="1"/>
          </p:nvPr>
        </p:nvSpPr>
        <p:spPr>
          <a:xfrm>
            <a:off x="1337661" y="2571873"/>
            <a:ext cx="9585513" cy="861205"/>
          </a:xfrm>
        </p:spPr>
        <p:txBody>
          <a:bodyPr/>
          <a:lstStyle/>
          <a:p>
            <a:pPr marL="0" indent="0" algn="r">
              <a:buNone/>
            </a:pPr>
            <a:r>
              <a:rPr lang="" dirty="0"/>
              <a:t> </a:t>
            </a:r>
            <a:r>
              <a:rPr lang="" dirty="0" smtClean="0"/>
              <a:t>من ايام الدوام الرسمي  %</a:t>
            </a:r>
            <a:r>
              <a:rPr lang="ar-JO" dirty="0" smtClean="0">
                <a:latin typeface="Arial" panose="020B0604020202020204" pitchFamily="34" charset="0"/>
                <a:cs typeface="Arial" panose="020B0604020202020204" pitchFamily="34" charset="0"/>
              </a:rPr>
              <a:t>1. </a:t>
            </a:r>
            <a:r>
              <a:rPr lang="" dirty="0" smtClean="0"/>
              <a:t>مدة الغياب للطلبة المسموح بها</a:t>
            </a:r>
            <a:r>
              <a:rPr lang="ar-DZ" dirty="0" smtClean="0"/>
              <a:t> </a:t>
            </a:r>
            <a:r>
              <a:rPr lang="ar-JO" dirty="0" smtClean="0">
                <a:latin typeface="Arial" panose="020B0604020202020204" pitchFamily="34" charset="0"/>
                <a:cs typeface="Arial" panose="020B0604020202020204" pitchFamily="34" charset="0"/>
              </a:rPr>
              <a:t>اصبحت </a:t>
            </a:r>
            <a:r>
              <a:rPr lang="ar-DZ" dirty="0" smtClean="0"/>
              <a:t>10</a:t>
            </a:r>
            <a:endParaRPr lang="en-US" dirty="0"/>
          </a:p>
        </p:txBody>
      </p:sp>
      <p:sp>
        <p:nvSpPr>
          <p:cNvPr id="4" name="Slide Number Placeholder 3"/>
          <p:cNvSpPr>
            <a:spLocks noGrp="1"/>
          </p:cNvSpPr>
          <p:nvPr>
            <p:ph type="sldNum" sz="quarter" idx="12"/>
          </p:nvPr>
        </p:nvSpPr>
        <p:spPr/>
        <p:txBody>
          <a:bodyPr/>
          <a:lstStyle/>
          <a:p>
            <a:fld id="{94A139C7-55A2-47DA-B0E4-AC548DCB9362}" type="slidenum">
              <a:rPr lang="ar-JO" smtClean="0"/>
              <a:t>6</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89135" y="515401"/>
            <a:ext cx="1268078" cy="1268078"/>
          </a:xfrm>
          <a:prstGeom prst="rect">
            <a:avLst/>
          </a:prstGeom>
        </p:spPr>
      </p:pic>
      <p:sp>
        <p:nvSpPr>
          <p:cNvPr id="7" name="TextBox 6"/>
          <p:cNvSpPr txBox="1"/>
          <p:nvPr/>
        </p:nvSpPr>
        <p:spPr>
          <a:xfrm>
            <a:off x="1718790" y="3160029"/>
            <a:ext cx="9204384" cy="2677656"/>
          </a:xfrm>
          <a:prstGeom prst="rect">
            <a:avLst/>
          </a:prstGeom>
          <a:noFill/>
        </p:spPr>
        <p:txBody>
          <a:bodyPr wrap="square" rtlCol="0">
            <a:spAutoFit/>
          </a:bodyPr>
          <a:lstStyle/>
          <a:p>
            <a:pPr algn="r"/>
            <a:r>
              <a:rPr lang="en-US" sz="2400" dirty="0" smtClean="0"/>
              <a:t>.</a:t>
            </a:r>
            <a:r>
              <a:rPr lang="ar-JO" sz="2400" dirty="0" smtClean="0">
                <a:latin typeface="Arial" panose="020B0604020202020204" pitchFamily="34" charset="0"/>
                <a:cs typeface="Arial" panose="020B0604020202020204" pitchFamily="34" charset="0"/>
              </a:rPr>
              <a:t>2. </a:t>
            </a:r>
            <a:r>
              <a:rPr lang="" sz="2400" dirty="0" smtClean="0"/>
              <a:t>يعتبر الطالب راسب ويبقى في صفة اذا رسب في اربعة مواد</a:t>
            </a:r>
          </a:p>
          <a:p>
            <a:pPr algn="r"/>
            <a:r>
              <a:rPr lang="ar-JO" sz="2400" dirty="0" smtClean="0">
                <a:latin typeface="Arial" panose="020B0604020202020204" pitchFamily="34" charset="0"/>
                <a:cs typeface="Arial" panose="020B0604020202020204" pitchFamily="34" charset="0"/>
              </a:rPr>
              <a:t>3. </a:t>
            </a:r>
            <a:r>
              <a:rPr lang="" sz="2400" dirty="0" smtClean="0"/>
              <a:t>النماذج المعتمدة للوثائق الرسمية </a:t>
            </a:r>
            <a:r>
              <a:rPr lang="ar-JO" sz="2400" dirty="0" smtClean="0"/>
              <a:t>.</a:t>
            </a:r>
            <a:endParaRPr lang="" sz="2400" dirty="0" smtClean="0"/>
          </a:p>
          <a:p>
            <a:pPr algn="r"/>
            <a:r>
              <a:rPr lang="ar-JO" sz="2400" dirty="0" smtClean="0">
                <a:latin typeface="Arial" panose="020B0604020202020204" pitchFamily="34" charset="0"/>
                <a:cs typeface="Arial" panose="020B0604020202020204" pitchFamily="34" charset="0"/>
              </a:rPr>
              <a:t>4.الالتزام </a:t>
            </a:r>
            <a:r>
              <a:rPr lang="" sz="2400" dirty="0" smtClean="0"/>
              <a:t>بالوقت المحدد لتدقيق الجدول المدرسية </a:t>
            </a:r>
            <a:r>
              <a:rPr lang="ar-JO" sz="2400" dirty="0" smtClean="0"/>
              <a:t>.</a:t>
            </a:r>
            <a:endParaRPr lang="ar-DZ" sz="2400" dirty="0" smtClean="0"/>
          </a:p>
          <a:p>
            <a:pPr algn="r"/>
            <a:r>
              <a:rPr lang="en-US" sz="2400" dirty="0" smtClean="0">
                <a:latin typeface="Arial" panose="020B0604020202020204" pitchFamily="34" charset="0"/>
                <a:cs typeface="Arial" panose="020B0604020202020204" pitchFamily="34" charset="0"/>
              </a:rPr>
              <a:t>.</a:t>
            </a:r>
            <a:r>
              <a:rPr lang="ar-JO" sz="2400" dirty="0" smtClean="0">
                <a:latin typeface="Arial" panose="020B0604020202020204" pitchFamily="34" charset="0"/>
                <a:cs typeface="Arial" panose="020B0604020202020204" pitchFamily="34" charset="0"/>
              </a:rPr>
              <a:t>5. </a:t>
            </a:r>
            <a:r>
              <a:rPr lang="ar-DZ" sz="2400" dirty="0" smtClean="0">
                <a:latin typeface="Arial" panose="020B0604020202020204" pitchFamily="34" charset="0"/>
                <a:cs typeface="Arial" panose="020B0604020202020204" pitchFamily="34" charset="0"/>
              </a:rPr>
              <a:t>مبحث التربية الفنية والموسيقية مبحث واحد على جدول العلامات </a:t>
            </a:r>
          </a:p>
          <a:p>
            <a:pPr algn="r"/>
            <a:r>
              <a:rPr lang="en-US" sz="2400" dirty="0" smtClean="0">
                <a:latin typeface="Arial" panose="020B0604020202020204" pitchFamily="34" charset="0"/>
                <a:cs typeface="Arial" panose="020B0604020202020204" pitchFamily="34" charset="0"/>
              </a:rPr>
              <a:t>.</a:t>
            </a:r>
            <a:r>
              <a:rPr lang="ar-JO" sz="2400" dirty="0" smtClean="0">
                <a:latin typeface="Arial" panose="020B0604020202020204" pitchFamily="34" charset="0"/>
                <a:cs typeface="Arial" panose="020B0604020202020204" pitchFamily="34" charset="0"/>
              </a:rPr>
              <a:t>6. </a:t>
            </a:r>
            <a:r>
              <a:rPr lang="ar-DZ" sz="2400" dirty="0" smtClean="0">
                <a:latin typeface="Arial" panose="020B0604020202020204" pitchFamily="34" charset="0"/>
                <a:cs typeface="Arial" panose="020B0604020202020204" pitchFamily="34" charset="0"/>
              </a:rPr>
              <a:t>يدخل في حساب المعدل التربية الفنية والموسيقية والتربية الرياضية </a:t>
            </a:r>
          </a:p>
          <a:p>
            <a:pPr algn="r"/>
            <a:r>
              <a:rPr lang="en-US" sz="2400" dirty="0" smtClean="0">
                <a:latin typeface="Arial" panose="020B0604020202020204" pitchFamily="34" charset="0"/>
                <a:cs typeface="Arial" panose="020B0604020202020204" pitchFamily="34" charset="0"/>
              </a:rPr>
              <a:t> </a:t>
            </a:r>
            <a:endParaRPr lang="ar-DZ" sz="2400" dirty="0" smtClean="0">
              <a:latin typeface="Arial" panose="020B0604020202020204" pitchFamily="34" charset="0"/>
              <a:cs typeface="Arial" panose="020B0604020202020204" pitchFamily="34" charset="0"/>
            </a:endParaRPr>
          </a:p>
          <a:p>
            <a:pPr algn="r"/>
            <a:endParaRPr lang="en-US" sz="2400" dirty="0"/>
          </a:p>
        </p:txBody>
      </p:sp>
    </p:spTree>
    <p:extLst>
      <p:ext uri="{BB962C8B-B14F-4D97-AF65-F5344CB8AC3E}">
        <p14:creationId xmlns:p14="http://schemas.microsoft.com/office/powerpoint/2010/main" val="3759455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84311" y="1102290"/>
            <a:ext cx="9475963" cy="1336109"/>
          </a:xfrm>
        </p:spPr>
        <p:txBody>
          <a:bodyPr/>
          <a:lstStyle/>
          <a:p>
            <a:r>
              <a:rPr lang="ar-JO" dirty="0">
                <a:latin typeface="Arial" panose="020B0604020202020204" pitchFamily="34" charset="0"/>
                <a:cs typeface="Arial" panose="020B0604020202020204" pitchFamily="34" charset="0"/>
              </a:rPr>
              <a:t>أسس النجاح والإكمال والرسوب للعام 2024/2025</a:t>
            </a:r>
            <a:r>
              <a:rPr lang="ar-JO" dirty="0"/>
              <a:t>:</a:t>
            </a:r>
            <a:br>
              <a:rPr lang="ar-JO" dirty="0"/>
            </a:br>
            <a:endParaRPr lang="ar-JO" dirty="0"/>
          </a:p>
        </p:txBody>
      </p:sp>
      <p:sp>
        <p:nvSpPr>
          <p:cNvPr id="3" name="عنصر نائب للمحتوى 2"/>
          <p:cNvSpPr>
            <a:spLocks noGrp="1"/>
          </p:cNvSpPr>
          <p:nvPr>
            <p:ph idx="1"/>
          </p:nvPr>
        </p:nvSpPr>
        <p:spPr/>
        <p:txBody>
          <a:bodyPr/>
          <a:lstStyle/>
          <a:p>
            <a:pPr marL="0" indent="0" algn="r">
              <a:buNone/>
            </a:pPr>
            <a:r>
              <a:rPr lang="en-US" dirty="0" smtClean="0">
                <a:latin typeface="Arial" panose="020B0604020202020204" pitchFamily="34" charset="0"/>
                <a:cs typeface="Arial" panose="020B0604020202020204" pitchFamily="34" charset="0"/>
              </a:rPr>
              <a:t>.</a:t>
            </a:r>
            <a:r>
              <a:rPr lang="ar-JO" dirty="0" smtClean="0">
                <a:latin typeface="Arial" panose="020B0604020202020204" pitchFamily="34" charset="0"/>
                <a:cs typeface="Arial" panose="020B0604020202020204" pitchFamily="34" charset="0"/>
              </a:rPr>
              <a:t>7</a:t>
            </a:r>
            <a:r>
              <a:rPr lang="ar-JO" sz="2800" dirty="0" smtClean="0">
                <a:latin typeface="Arial" panose="020B0604020202020204" pitchFamily="34" charset="0"/>
                <a:cs typeface="Arial" panose="020B0604020202020204" pitchFamily="34" charset="0"/>
              </a:rPr>
              <a:t>. </a:t>
            </a:r>
            <a:r>
              <a:rPr lang="ar-DZ" sz="2800" dirty="0">
                <a:latin typeface="Arial" panose="020B0604020202020204" pitchFamily="34" charset="0"/>
                <a:cs typeface="Arial" panose="020B0604020202020204" pitchFamily="34" charset="0"/>
              </a:rPr>
              <a:t>يجب </a:t>
            </a:r>
            <a:r>
              <a:rPr lang="ar-JO" sz="2800" dirty="0">
                <a:latin typeface="Arial" panose="020B0604020202020204" pitchFamily="34" charset="0"/>
                <a:cs typeface="Arial" panose="020B0604020202020204" pitchFamily="34" charset="0"/>
              </a:rPr>
              <a:t>أ</a:t>
            </a:r>
            <a:r>
              <a:rPr lang="ar-DZ" sz="2800" dirty="0">
                <a:latin typeface="Arial" panose="020B0604020202020204" pitchFamily="34" charset="0"/>
                <a:cs typeface="Arial" panose="020B0604020202020204" pitchFamily="34" charset="0"/>
              </a:rPr>
              <a:t>ن لا تتجاوز نسبة الرسوب 15% في الصف الواحد</a:t>
            </a:r>
            <a:endParaRPr lang="ar-JO" sz="2800" dirty="0">
              <a:latin typeface="Arial" panose="020B0604020202020204" pitchFamily="34" charset="0"/>
              <a:cs typeface="Arial" panose="020B0604020202020204" pitchFamily="34" charset="0"/>
            </a:endParaRPr>
          </a:p>
          <a:p>
            <a:pPr marL="0" indent="0" algn="r">
              <a:buNone/>
            </a:pPr>
            <a:r>
              <a:rPr lang="ar-JO" sz="2800" dirty="0">
                <a:latin typeface="Arial" panose="020B0604020202020204" pitchFamily="34" charset="0"/>
                <a:cs typeface="Arial" panose="020B0604020202020204" pitchFamily="34" charset="0"/>
              </a:rPr>
              <a:t>8. يسمح للطالب من الصف الأول الى الصف العاشر إعادة صفة لمرة واحدة بناءً على طلب خطي من ولي أمره على أن تبلغ المدرسة الإدارة خلال مدة أقصاها اسبوعين من بداية الفصل </a:t>
            </a:r>
            <a:r>
              <a:rPr lang="ar-JO" sz="2800" dirty="0" smtClean="0">
                <a:latin typeface="Arial" panose="020B0604020202020204" pitchFamily="34" charset="0"/>
                <a:cs typeface="Arial" panose="020B0604020202020204" pitchFamily="34" charset="0"/>
              </a:rPr>
              <a:t>الأول.</a:t>
            </a:r>
            <a:endParaRPr lang="ar-JO" sz="2800" dirty="0">
              <a:latin typeface="Arial" panose="020B0604020202020204" pitchFamily="34" charset="0"/>
              <a:cs typeface="Arial" panose="020B0604020202020204" pitchFamily="34" charset="0"/>
            </a:endParaRPr>
          </a:p>
          <a:p>
            <a:pPr marL="0" indent="0" algn="r">
              <a:buNone/>
            </a:pPr>
            <a:r>
              <a:rPr lang="ar-JO" sz="2800" dirty="0">
                <a:latin typeface="Arial" panose="020B0604020202020204" pitchFamily="34" charset="0"/>
                <a:cs typeface="Arial" panose="020B0604020202020204" pitchFamily="34" charset="0"/>
              </a:rPr>
              <a:t>9. لا يجوز ترسيب الطالب من الصف الأول الى الصف الثالث بسبب </a:t>
            </a:r>
            <a:r>
              <a:rPr lang="ar-JO" sz="2800" dirty="0" smtClean="0">
                <a:latin typeface="Arial" panose="020B0604020202020204" pitchFamily="34" charset="0"/>
                <a:cs typeface="Arial" panose="020B0604020202020204" pitchFamily="34" charset="0"/>
              </a:rPr>
              <a:t>التحصيل.  </a:t>
            </a:r>
            <a:endParaRPr lang="en-US" sz="2800" dirty="0">
              <a:latin typeface="Arial" panose="020B0604020202020204" pitchFamily="34" charset="0"/>
              <a:cs typeface="Arial" panose="020B0604020202020204" pitchFamily="34" charset="0"/>
            </a:endParaRPr>
          </a:p>
          <a:p>
            <a:pPr algn="r"/>
            <a:endParaRPr lang="ar-JO" sz="2800" dirty="0"/>
          </a:p>
        </p:txBody>
      </p:sp>
      <p:sp>
        <p:nvSpPr>
          <p:cNvPr id="4" name="عنصر نائب لرقم الشريحة 3"/>
          <p:cNvSpPr>
            <a:spLocks noGrp="1"/>
          </p:cNvSpPr>
          <p:nvPr>
            <p:ph type="sldNum" sz="quarter" idx="12"/>
          </p:nvPr>
        </p:nvSpPr>
        <p:spPr/>
        <p:txBody>
          <a:bodyPr/>
          <a:lstStyle/>
          <a:p>
            <a:fld id="{94A139C7-55A2-47DA-B0E4-AC548DCB9362}" type="slidenum">
              <a:rPr lang="ar-JO" smtClean="0"/>
              <a:t>7</a:t>
            </a:fld>
            <a:endParaRPr lang="ar-JO"/>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07818" y="173799"/>
            <a:ext cx="1268412"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009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03540" y="1240077"/>
            <a:ext cx="9244208" cy="1198322"/>
          </a:xfrm>
        </p:spPr>
        <p:txBody>
          <a:bodyPr/>
          <a:lstStyle/>
          <a:p>
            <a:r>
              <a:rPr lang="en-US" dirty="0" smtClean="0">
                <a:latin typeface="Arial" panose="020B0604020202020204" pitchFamily="34" charset="0"/>
                <a:cs typeface="Arial" panose="020B0604020202020204" pitchFamily="34" charset="0"/>
              </a:rPr>
              <a:t> :</a:t>
            </a:r>
            <a:r>
              <a:rPr lang="ar-JO" dirty="0" smtClean="0">
                <a:latin typeface="Arial" panose="020B0604020202020204" pitchFamily="34" charset="0"/>
                <a:cs typeface="Arial" panose="020B0604020202020204" pitchFamily="34" charset="0"/>
              </a:rPr>
              <a:t>أسس </a:t>
            </a:r>
            <a:r>
              <a:rPr lang="ar-JO" dirty="0">
                <a:latin typeface="Arial" panose="020B0604020202020204" pitchFamily="34" charset="0"/>
                <a:cs typeface="Arial" panose="020B0604020202020204" pitchFamily="34" charset="0"/>
              </a:rPr>
              <a:t>النجاح والإكمال والرسوب للعام 2024/2025</a:t>
            </a:r>
            <a:endParaRPr lang="ar-JO" dirty="0"/>
          </a:p>
        </p:txBody>
      </p:sp>
      <p:sp>
        <p:nvSpPr>
          <p:cNvPr id="3" name="عنصر نائب للمحتوى 2"/>
          <p:cNvSpPr>
            <a:spLocks noGrp="1"/>
          </p:cNvSpPr>
          <p:nvPr>
            <p:ph idx="1"/>
          </p:nvPr>
        </p:nvSpPr>
        <p:spPr/>
        <p:txBody>
          <a:bodyPr/>
          <a:lstStyle/>
          <a:p>
            <a:pPr marL="0" indent="0" algn="r">
              <a:buNone/>
            </a:pPr>
            <a:r>
              <a:rPr lang="ar-JO" dirty="0" smtClean="0">
                <a:latin typeface="Arial" panose="020B0604020202020204" pitchFamily="34" charset="0"/>
                <a:cs typeface="Arial" panose="020B0604020202020204" pitchFamily="34" charset="0"/>
              </a:rPr>
              <a:t>10. يستخرج معدل الطالب السنوي العام بالأعشار لأقرب منزلة عشرية واحدة .</a:t>
            </a:r>
          </a:p>
          <a:p>
            <a:pPr marL="0" indent="0" algn="r">
              <a:buNone/>
            </a:pPr>
            <a:r>
              <a:rPr lang="ar-JO" dirty="0" smtClean="0">
                <a:latin typeface="Arial" panose="020B0604020202020204" pitchFamily="34" charset="0"/>
                <a:cs typeface="Arial" panose="020B0604020202020204" pitchFamily="34" charset="0"/>
              </a:rPr>
              <a:t>11. تكون اللجنة لتدقيق النتائج المدرسية برئاسة مدير المدرسة وعضوية مربي الصف ومعلمين اثنين .</a:t>
            </a:r>
          </a:p>
          <a:p>
            <a:pPr marL="0" indent="0" algn="r">
              <a:buNone/>
            </a:pPr>
            <a:r>
              <a:rPr lang="ar-JO" dirty="0" smtClean="0">
                <a:latin typeface="Arial" panose="020B0604020202020204" pitchFamily="34" charset="0"/>
                <a:cs typeface="Arial" panose="020B0604020202020204" pitchFamily="34" charset="0"/>
              </a:rPr>
              <a:t>12. تُقر لجان التدقيق النتائج المدرسية في المدرسة النتائج الورقية لكل فصل موشحة بالتواقيع </a:t>
            </a:r>
            <a:r>
              <a:rPr lang="ar-JO" dirty="0" smtClean="0">
                <a:latin typeface="Arial" panose="020B0604020202020204" pitchFamily="34" charset="0"/>
                <a:cs typeface="Arial" panose="020B0604020202020204" pitchFamily="34" charset="0"/>
              </a:rPr>
              <a:t>الحية. </a:t>
            </a:r>
            <a:endParaRPr lang="ar-JO" dirty="0" smtClean="0">
              <a:latin typeface="Arial" panose="020B0604020202020204" pitchFamily="34" charset="0"/>
              <a:cs typeface="Arial" panose="020B0604020202020204" pitchFamily="34" charset="0"/>
            </a:endParaRPr>
          </a:p>
          <a:p>
            <a:pPr marL="0" indent="0" algn="r">
              <a:buNone/>
            </a:pPr>
            <a:r>
              <a:rPr lang="ar-JO" dirty="0" smtClean="0">
                <a:latin typeface="Arial" panose="020B0604020202020204" pitchFamily="34" charset="0"/>
                <a:cs typeface="Arial" panose="020B0604020202020204" pitchFamily="34" charset="0"/>
              </a:rPr>
              <a:t>13. اذا رسب الطالب بسبب التحصيل في الصفوف من الرابع لغاية العاشر الأساسين يسمح له أن يعيد صفه لمرة واحدة فقط .  </a:t>
            </a:r>
            <a:endParaRPr lang="ar-JO" dirty="0">
              <a:latin typeface="Arial" panose="020B0604020202020204" pitchFamily="34" charset="0"/>
              <a:cs typeface="Arial" panose="020B0604020202020204" pitchFamily="34" charset="0"/>
            </a:endParaRPr>
          </a:p>
        </p:txBody>
      </p:sp>
      <p:sp>
        <p:nvSpPr>
          <p:cNvPr id="4" name="عنصر نائب لرقم الشريحة 3"/>
          <p:cNvSpPr>
            <a:spLocks noGrp="1"/>
          </p:cNvSpPr>
          <p:nvPr>
            <p:ph type="sldNum" sz="quarter" idx="12"/>
          </p:nvPr>
        </p:nvSpPr>
        <p:spPr/>
        <p:txBody>
          <a:bodyPr/>
          <a:lstStyle/>
          <a:p>
            <a:fld id="{94A139C7-55A2-47DA-B0E4-AC548DCB9362}" type="slidenum">
              <a:rPr lang="ar-JO" smtClean="0"/>
              <a:t>8</a:t>
            </a:fld>
            <a:endParaRPr lang="ar-JO"/>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7611" y="199025"/>
            <a:ext cx="1268412" cy="126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2452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t> </a:t>
            </a:r>
            <a:r>
              <a:rPr lang="ar-JO" dirty="0" smtClean="0"/>
              <a:t>أهم </a:t>
            </a:r>
            <a:r>
              <a:rPr lang="ar-JO" dirty="0"/>
              <a:t>الاستفسارات الواردة للقسم</a:t>
            </a:r>
            <a:r>
              <a:rPr lang="ar-JO" dirty="0" smtClean="0"/>
              <a:t>:</a:t>
            </a:r>
            <a:r>
              <a:rPr lang="ar-JO" dirty="0"/>
              <a:t/>
            </a:r>
            <a:br>
              <a:rPr lang="ar-JO" dirty="0"/>
            </a:br>
            <a:endParaRPr lang="en-US" dirty="0"/>
          </a:p>
        </p:txBody>
      </p:sp>
      <p:sp>
        <p:nvSpPr>
          <p:cNvPr id="3" name="Content Placeholder 2"/>
          <p:cNvSpPr>
            <a:spLocks noGrp="1"/>
          </p:cNvSpPr>
          <p:nvPr>
            <p:ph idx="1"/>
          </p:nvPr>
        </p:nvSpPr>
        <p:spPr/>
        <p:txBody>
          <a:bodyPr/>
          <a:lstStyle/>
          <a:p>
            <a:pPr marL="0" indent="0" algn="r">
              <a:buNone/>
            </a:pPr>
            <a:r>
              <a:rPr lang="" dirty="0" smtClean="0"/>
              <a:t>النماذج المعتمدة </a:t>
            </a:r>
            <a:r>
              <a:rPr lang="ar-JO" dirty="0" smtClean="0">
                <a:latin typeface="Arial" panose="020B0604020202020204" pitchFamily="34" charset="0"/>
                <a:cs typeface="Arial" panose="020B0604020202020204" pitchFamily="34" charset="0"/>
              </a:rPr>
              <a:t>لإثبات </a:t>
            </a:r>
            <a:r>
              <a:rPr lang="" dirty="0" smtClean="0"/>
              <a:t>الدوام الطلبة </a:t>
            </a:r>
            <a:r>
              <a:rPr lang="ar-JO" dirty="0">
                <a:latin typeface="Arial" panose="020B0604020202020204" pitchFamily="34" charset="0"/>
                <a:cs typeface="Arial" panose="020B0604020202020204" pitchFamily="34" charset="0"/>
              </a:rPr>
              <a:t>أ</a:t>
            </a:r>
            <a:r>
              <a:rPr lang="" dirty="0" smtClean="0"/>
              <a:t>و نماذج الشهادات</a:t>
            </a:r>
            <a:r>
              <a:rPr lang="ar-JO" dirty="0" smtClean="0"/>
              <a:t> .</a:t>
            </a:r>
            <a:r>
              <a:rPr lang="" dirty="0" smtClean="0"/>
              <a:t> </a:t>
            </a:r>
          </a:p>
          <a:p>
            <a:pPr marL="0" indent="0" algn="r">
              <a:buNone/>
            </a:pPr>
            <a:r>
              <a:rPr lang="" dirty="0" smtClean="0">
                <a:latin typeface="Arial" panose="020B0604020202020204" pitchFamily="34" charset="0"/>
                <a:cs typeface="Arial" panose="020B0604020202020204" pitchFamily="34" charset="0"/>
              </a:rPr>
              <a:t>ال</a:t>
            </a:r>
            <a:r>
              <a:rPr lang="ar-JO" dirty="0">
                <a:latin typeface="Arial" panose="020B0604020202020204" pitchFamily="34" charset="0"/>
                <a:cs typeface="Arial" panose="020B0604020202020204" pitchFamily="34" charset="0"/>
              </a:rPr>
              <a:t>أ</a:t>
            </a:r>
            <a:r>
              <a:rPr lang="" dirty="0" smtClean="0">
                <a:latin typeface="Arial" panose="020B0604020202020204" pitchFamily="34" charset="0"/>
                <a:cs typeface="Arial" panose="020B0604020202020204" pitchFamily="34" charset="0"/>
              </a:rPr>
              <a:t>ختام</a:t>
            </a:r>
            <a:r>
              <a:rPr lang="" dirty="0" smtClean="0"/>
              <a:t> الموجودة على الشهادة </a:t>
            </a:r>
            <a:r>
              <a:rPr lang="" dirty="0" smtClean="0">
                <a:latin typeface="Arial" panose="020B0604020202020204" pitchFamily="34" charset="0"/>
                <a:cs typeface="Arial" panose="020B0604020202020204" pitchFamily="34" charset="0"/>
              </a:rPr>
              <a:t>المدرس</a:t>
            </a:r>
            <a:r>
              <a:rPr lang="ar-JO" dirty="0">
                <a:latin typeface="Arial" panose="020B0604020202020204" pitchFamily="34" charset="0"/>
                <a:cs typeface="Arial" panose="020B0604020202020204" pitchFamily="34" charset="0"/>
              </a:rPr>
              <a:t>ي</a:t>
            </a:r>
            <a:r>
              <a:rPr lang="" dirty="0" smtClean="0">
                <a:latin typeface="Arial" panose="020B0604020202020204" pitchFamily="34" charset="0"/>
                <a:cs typeface="Arial" panose="020B0604020202020204" pitchFamily="34" charset="0"/>
              </a:rPr>
              <a:t>ة</a:t>
            </a:r>
            <a:r>
              <a:rPr lang="" dirty="0" smtClean="0"/>
              <a:t> للطلبة الق</a:t>
            </a:r>
            <a:r>
              <a:rPr lang="ar-JO" dirty="0" smtClean="0">
                <a:latin typeface="Arial" panose="020B0604020202020204" pitchFamily="34" charset="0"/>
                <a:cs typeface="Arial" panose="020B0604020202020204" pitchFamily="34" charset="0"/>
              </a:rPr>
              <a:t>ادمين</a:t>
            </a:r>
            <a:r>
              <a:rPr lang="" dirty="0" smtClean="0"/>
              <a:t> من الخارج</a:t>
            </a:r>
            <a:r>
              <a:rPr lang="ar-JO" dirty="0" smtClean="0"/>
              <a:t> .</a:t>
            </a:r>
            <a:r>
              <a:rPr lang="" dirty="0" smtClean="0"/>
              <a:t> </a:t>
            </a:r>
          </a:p>
          <a:p>
            <a:pPr marL="0" indent="0" algn="r">
              <a:buNone/>
            </a:pPr>
            <a:r>
              <a:rPr lang="" dirty="0" smtClean="0">
                <a:latin typeface="Arial" panose="020B0604020202020204" pitchFamily="34" charset="0"/>
                <a:cs typeface="Arial" panose="020B0604020202020204" pitchFamily="34" charset="0"/>
              </a:rPr>
              <a:t>ال</a:t>
            </a:r>
            <a:r>
              <a:rPr lang="ar-JO" dirty="0" smtClean="0">
                <a:latin typeface="Arial" panose="020B0604020202020204" pitchFamily="34" charset="0"/>
                <a:cs typeface="Arial" panose="020B0604020202020204" pitchFamily="34" charset="0"/>
              </a:rPr>
              <a:t>أ</a:t>
            </a:r>
            <a:r>
              <a:rPr lang="" dirty="0" smtClean="0">
                <a:latin typeface="Arial" panose="020B0604020202020204" pitchFamily="34" charset="0"/>
                <a:cs typeface="Arial" panose="020B0604020202020204" pitchFamily="34" charset="0"/>
              </a:rPr>
              <a:t>وراق</a:t>
            </a:r>
            <a:r>
              <a:rPr lang="" dirty="0" smtClean="0"/>
              <a:t> المطلوبة لتقديم موعد الامتحانات</a:t>
            </a:r>
            <a:r>
              <a:rPr lang="ar-JO" dirty="0" smtClean="0"/>
              <a:t> .</a:t>
            </a:r>
            <a:r>
              <a:rPr lang="" dirty="0" smtClean="0"/>
              <a:t> </a:t>
            </a:r>
          </a:p>
          <a:p>
            <a:pPr marL="0" indent="0" algn="r">
              <a:buNone/>
            </a:pPr>
            <a:r>
              <a:rPr lang="" dirty="0" smtClean="0"/>
              <a:t>الجهات الرسمية لتصديق الشهادات للطلبة المسافرين للخارج</a:t>
            </a:r>
            <a:r>
              <a:rPr lang="ar-JO" dirty="0" smtClean="0"/>
              <a:t> .</a:t>
            </a:r>
            <a:r>
              <a:rPr lang="" dirty="0" smtClean="0"/>
              <a:t> </a:t>
            </a:r>
          </a:p>
          <a:p>
            <a:pPr algn="r"/>
            <a:endParaRPr lang="en-US" dirty="0"/>
          </a:p>
        </p:txBody>
      </p:sp>
      <p:sp>
        <p:nvSpPr>
          <p:cNvPr id="4" name="Slide Number Placeholder 3"/>
          <p:cNvSpPr>
            <a:spLocks noGrp="1"/>
          </p:cNvSpPr>
          <p:nvPr>
            <p:ph type="sldNum" sz="quarter" idx="12"/>
          </p:nvPr>
        </p:nvSpPr>
        <p:spPr/>
        <p:txBody>
          <a:bodyPr/>
          <a:lstStyle/>
          <a:p>
            <a:fld id="{94A139C7-55A2-47DA-B0E4-AC548DCB9362}" type="slidenum">
              <a:rPr lang="ar-JO" smtClean="0"/>
              <a:t>9</a:t>
            </a:fld>
            <a:endParaRPr lang="ar-JO"/>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508" y="457200"/>
            <a:ext cx="1268078" cy="1268078"/>
          </a:xfrm>
          <a:prstGeom prst="rect">
            <a:avLst/>
          </a:prstGeom>
        </p:spPr>
      </p:pic>
    </p:spTree>
    <p:extLst>
      <p:ext uri="{BB962C8B-B14F-4D97-AF65-F5344CB8AC3E}">
        <p14:creationId xmlns:p14="http://schemas.microsoft.com/office/powerpoint/2010/main" val="39871711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940</TotalTime>
  <Words>471</Words>
  <Application>Microsoft Office PowerPoint</Application>
  <PresentationFormat>مخصص</PresentationFormat>
  <Paragraphs>54</Paragraphs>
  <Slides>10</Slides>
  <Notes>1</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Parallax</vt:lpstr>
      <vt:lpstr>القسم  التوثيق والتصديق</vt:lpstr>
      <vt:lpstr> اسم القسم </vt:lpstr>
      <vt:lpstr>الخدمات التي يقدمها القسم: </vt:lpstr>
      <vt:lpstr>الخدمات التي يقدمها القسم: </vt:lpstr>
      <vt:lpstr>الخدمات التي يقدمها القسم: </vt:lpstr>
      <vt:lpstr>أسس النجاح والإكمال والرسوب للعام 2024/2025: </vt:lpstr>
      <vt:lpstr>أسس النجاح والإكمال والرسوب للعام 2024/2025: </vt:lpstr>
      <vt:lpstr> :أسس النجاح والإكمال والرسوب للعام 2024/2025</vt:lpstr>
      <vt:lpstr> أهم الاستفسارات الواردة للقسم: </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المهام والخدمات التي يقدمها قسم الإحصاء والمعلومات</dc:title>
  <dc:creator>haytham qadomi</dc:creator>
  <cp:lastModifiedBy>pc3</cp:lastModifiedBy>
  <cp:revision>70</cp:revision>
  <cp:lastPrinted>2024-10-20T09:47:27Z</cp:lastPrinted>
  <dcterms:created xsi:type="dcterms:W3CDTF">2024-10-02T08:01:15Z</dcterms:created>
  <dcterms:modified xsi:type="dcterms:W3CDTF">2024-10-20T09:48:50Z</dcterms:modified>
</cp:coreProperties>
</file>