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973A4-1FF5-4538-9CEA-1D0AB85AA0D8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AD1A2-05FD-4EAC-85B6-E765501D4902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400" b="1" kern="1200" dirty="0"/>
            <a:t>ثانيًا:</a:t>
          </a:r>
          <a:r>
            <a:rPr lang="ar-JO" sz="3400" kern="1200" dirty="0"/>
            <a:t> </a:t>
          </a:r>
          <a:r>
            <a:rPr lang="ar-SA" sz="3400" kern="1200" dirty="0"/>
            <a:t>جودة التعليم عن بُعد أقل من جودة التعليم الوجاهي سواء على المستوى النوعيّ أو</a:t>
          </a:r>
          <a:r>
            <a:rPr lang="ar-JO" sz="3400" kern="1200" dirty="0"/>
            <a:t> </a:t>
          </a:r>
          <a:r>
            <a:rPr lang="ar-SA" sz="3400" kern="1200" dirty="0"/>
            <a:t>على المستوى الكميّ. </a:t>
          </a:r>
          <a:endParaRPr lang="en-US" sz="3400" kern="1200" dirty="0"/>
        </a:p>
      </dsp:txBody>
      <dsp:txXfrm>
        <a:off x="560236" y="832323"/>
        <a:ext cx="4149382" cy="2576345"/>
      </dsp:txXfrm>
    </dsp:sp>
    <dsp:sp modelId="{EA459F48-71D2-4CB3-B6F4-CBE8698AD414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914BC-B0D1-44CC-BF1C-DDFA07032752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b="1" kern="1200" dirty="0"/>
            <a:t>أو</a:t>
          </a:r>
          <a:r>
            <a:rPr lang="ar-JO" sz="3400" b="1" kern="1200" dirty="0"/>
            <a:t>لًا:</a:t>
          </a:r>
          <a:r>
            <a:rPr lang="ar-SA" sz="3400" kern="1200" dirty="0"/>
            <a:t> انخفاض عدد ساعات وأيام التدريس الرسمي</a:t>
          </a:r>
          <a:r>
            <a:rPr lang="ar-JO" sz="3400" kern="1200" dirty="0"/>
            <a:t>.</a:t>
          </a:r>
          <a:endParaRPr lang="en-US" sz="3400" kern="1200" dirty="0"/>
        </a:p>
      </dsp:txBody>
      <dsp:txXfrm>
        <a:off x="5827635" y="832323"/>
        <a:ext cx="4149382" cy="257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AEC1C-E82D-4551-B6CE-AFA92E398E35}">
      <dsp:nvSpPr>
        <dsp:cNvPr id="0" name=""/>
        <dsp:cNvSpPr/>
      </dsp:nvSpPr>
      <dsp:spPr>
        <a:xfrm>
          <a:off x="0" y="510"/>
          <a:ext cx="10058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876EE-C271-46DB-B030-BE5FFD3BC036}">
      <dsp:nvSpPr>
        <dsp:cNvPr id="0" name=""/>
        <dsp:cNvSpPr/>
      </dsp:nvSpPr>
      <dsp:spPr>
        <a:xfrm>
          <a:off x="0" y="510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ar-JO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توفر مساحة</a:t>
          </a:r>
          <a:r>
            <a:rPr lang="ar-JO" sz="2800" b="1" kern="1200" baseline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لكل طالب:</a:t>
          </a:r>
          <a:r>
            <a:rPr lang="ar-JO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1م</a:t>
          </a:r>
          <a:r>
            <a:rPr lang="ar-JO" sz="2800" b="1" kern="1200" baseline="30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داخل الغرفة الصفية</a:t>
          </a:r>
          <a:r>
            <a:rPr lang="ar-JO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،</a:t>
          </a: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و2م</a:t>
          </a:r>
          <a:r>
            <a:rPr lang="ar-JO" sz="2800" b="1" kern="1200" baseline="30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ar-SA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خارج الغرفة الصفية</a:t>
          </a:r>
          <a:endParaRPr lang="en-US" sz="2800" kern="1200" dirty="0"/>
        </a:p>
      </dsp:txBody>
      <dsp:txXfrm>
        <a:off x="0" y="510"/>
        <a:ext cx="10058399" cy="597067"/>
      </dsp:txXfrm>
    </dsp:sp>
    <dsp:sp modelId="{CA28CC11-94D6-4562-9DB3-1EFD26C62D97}">
      <dsp:nvSpPr>
        <dsp:cNvPr id="0" name=""/>
        <dsp:cNvSpPr/>
      </dsp:nvSpPr>
      <dsp:spPr>
        <a:xfrm>
          <a:off x="0" y="597577"/>
          <a:ext cx="10058399" cy="0"/>
        </a:xfrm>
        <a:prstGeom prst="line">
          <a:avLst/>
        </a:prstGeom>
        <a:solidFill>
          <a:schemeClr val="accent5">
            <a:hueOff val="392797"/>
            <a:satOff val="-1878"/>
            <a:lumOff val="2059"/>
            <a:alphaOff val="0"/>
          </a:schemeClr>
        </a:solidFill>
        <a:ln w="15875" cap="flat" cmpd="sng" algn="ctr">
          <a:solidFill>
            <a:schemeClr val="accent5">
              <a:hueOff val="392797"/>
              <a:satOff val="-1878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04263-A19F-4608-BE2E-C3C3DA7B3F8B}">
      <dsp:nvSpPr>
        <dsp:cNvPr id="0" name=""/>
        <dsp:cNvSpPr/>
      </dsp:nvSpPr>
      <dsp:spPr>
        <a:xfrm>
          <a:off x="0" y="597577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ar-JO" sz="2800" b="1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الالتزام</a:t>
          </a:r>
          <a:r>
            <a:rPr lang="ar-JO" sz="2800" b="1" kern="1200" baseline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ب</a:t>
          </a:r>
          <a:r>
            <a:rPr lang="ar-SA" sz="2800" b="1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ارتداء الكمامات</a:t>
          </a:r>
          <a:r>
            <a:rPr lang="ar-JO" sz="2800" b="1" kern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597577"/>
        <a:ext cx="10058399" cy="597067"/>
      </dsp:txXfrm>
    </dsp:sp>
    <dsp:sp modelId="{705C4387-6E6D-4153-A6E8-3B10DBEB91EC}">
      <dsp:nvSpPr>
        <dsp:cNvPr id="0" name=""/>
        <dsp:cNvSpPr/>
      </dsp:nvSpPr>
      <dsp:spPr>
        <a:xfrm>
          <a:off x="0" y="1194645"/>
          <a:ext cx="10058399" cy="0"/>
        </a:xfrm>
        <a:prstGeom prst="line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5875" cap="flat" cmpd="sng" algn="ctr">
          <a:solidFill>
            <a:schemeClr val="accent5">
              <a:hueOff val="785595"/>
              <a:satOff val="-3757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C3A8E-30A2-4854-9E67-E177EA375574}">
      <dsp:nvSpPr>
        <dsp:cNvPr id="0" name=""/>
        <dsp:cNvSpPr/>
      </dsp:nvSpPr>
      <dsp:spPr>
        <a:xfrm>
          <a:off x="0" y="1194645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تعطى الأولوية 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في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تنفيذ 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ال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برنامج للمعلمين 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الذين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تلق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َّ</a:t>
          </a:r>
          <a:r>
            <a:rPr lang="ar-SA" sz="2800" b="1" kern="1200" dirty="0" err="1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وا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مطاعيم كورونا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/>
        </a:p>
      </dsp:txBody>
      <dsp:txXfrm>
        <a:off x="0" y="1194645"/>
        <a:ext cx="10058399" cy="597067"/>
      </dsp:txXfrm>
    </dsp:sp>
    <dsp:sp modelId="{6FBDF017-B65D-4A7A-B9BD-1F9650DF9BA7}">
      <dsp:nvSpPr>
        <dsp:cNvPr id="0" name=""/>
        <dsp:cNvSpPr/>
      </dsp:nvSpPr>
      <dsp:spPr>
        <a:xfrm>
          <a:off x="0" y="1791712"/>
          <a:ext cx="10058399" cy="0"/>
        </a:xfrm>
        <a:prstGeom prst="line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9290E-B95D-4B1A-907B-AAB6DEB730D4}">
      <dsp:nvSpPr>
        <dsp:cNvPr id="0" name=""/>
        <dsp:cNvSpPr/>
      </dsp:nvSpPr>
      <dsp:spPr>
        <a:xfrm>
          <a:off x="0" y="1791712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 توفر المعقمات في الممرات </a:t>
          </a:r>
          <a:r>
            <a:rPr lang="ar-JO" sz="2800" b="1" kern="1200" dirty="0" err="1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وم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رافق المدرسة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b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</a:br>
          <a:endParaRPr lang="en-US" sz="2800" kern="1200" dirty="0"/>
        </a:p>
      </dsp:txBody>
      <dsp:txXfrm>
        <a:off x="0" y="1791712"/>
        <a:ext cx="10058399" cy="597067"/>
      </dsp:txXfrm>
    </dsp:sp>
    <dsp:sp modelId="{024CB670-B63C-4E40-ABA6-BB0213903E3D}">
      <dsp:nvSpPr>
        <dsp:cNvPr id="0" name=""/>
        <dsp:cNvSpPr/>
      </dsp:nvSpPr>
      <dsp:spPr>
        <a:xfrm>
          <a:off x="0" y="2388780"/>
          <a:ext cx="10058399" cy="0"/>
        </a:xfrm>
        <a:prstGeom prst="line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5875" cap="flat" cmpd="sng" algn="ctr">
          <a:solidFill>
            <a:schemeClr val="accent5">
              <a:hueOff val="1571189"/>
              <a:satOff val="-7513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1F80F-4132-4615-A7BA-7C9BED29D002}">
      <dsp:nvSpPr>
        <dsp:cNvPr id="0" name=""/>
        <dsp:cNvSpPr/>
      </dsp:nvSpPr>
      <dsp:spPr>
        <a:xfrm>
          <a:off x="0" y="2388780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 توفر المياه في مرافق المدرسة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b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</a:br>
          <a:endParaRPr lang="en-US" sz="2800" kern="1200" dirty="0"/>
        </a:p>
      </dsp:txBody>
      <dsp:txXfrm>
        <a:off x="0" y="2388780"/>
        <a:ext cx="10058399" cy="597067"/>
      </dsp:txXfrm>
    </dsp:sp>
    <dsp:sp modelId="{35E57A1F-2566-4746-B49F-1E31925803D4}">
      <dsp:nvSpPr>
        <dsp:cNvPr id="0" name=""/>
        <dsp:cNvSpPr/>
      </dsp:nvSpPr>
      <dsp:spPr>
        <a:xfrm>
          <a:off x="0" y="2985847"/>
          <a:ext cx="10058399" cy="0"/>
        </a:xfrm>
        <a:prstGeom prst="line">
          <a:avLst/>
        </a:prstGeom>
        <a:solidFill>
          <a:schemeClr val="accent5">
            <a:hueOff val="1963986"/>
            <a:satOff val="-9392"/>
            <a:lumOff val="10294"/>
            <a:alphaOff val="0"/>
          </a:schemeClr>
        </a:solidFill>
        <a:ln w="15875" cap="flat" cmpd="sng" algn="ctr">
          <a:solidFill>
            <a:schemeClr val="accent5">
              <a:hueOff val="1963986"/>
              <a:satOff val="-9392"/>
              <a:lumOff val="10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0D210-46F0-45B9-A8FC-55CE7ECB3959}">
      <dsp:nvSpPr>
        <dsp:cNvPr id="0" name=""/>
        <dsp:cNvSpPr/>
      </dsp:nvSpPr>
      <dsp:spPr>
        <a:xfrm>
          <a:off x="0" y="2985847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عدم استخدام  مبردات المياه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(الكولر)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أ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و حنفيات المشارب 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للشرب استخدامًا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مباشر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ًا.</a:t>
          </a:r>
          <a:b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</a:br>
          <a:endParaRPr lang="en-US" sz="2800" kern="1200" dirty="0"/>
        </a:p>
      </dsp:txBody>
      <dsp:txXfrm>
        <a:off x="0" y="2985847"/>
        <a:ext cx="10058399" cy="597067"/>
      </dsp:txXfrm>
    </dsp:sp>
    <dsp:sp modelId="{B0C039BE-B4CC-484C-A424-62FB590A0D80}">
      <dsp:nvSpPr>
        <dsp:cNvPr id="0" name=""/>
        <dsp:cNvSpPr/>
      </dsp:nvSpPr>
      <dsp:spPr>
        <a:xfrm>
          <a:off x="0" y="3582915"/>
          <a:ext cx="10058399" cy="0"/>
        </a:xfrm>
        <a:prstGeom prst="line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922D9-5DDC-4945-9FF4-7BBF7984CAAA}">
      <dsp:nvSpPr>
        <dsp:cNvPr id="0" name=""/>
        <dsp:cNvSpPr/>
      </dsp:nvSpPr>
      <dsp:spPr>
        <a:xfrm>
          <a:off x="0" y="3582915"/>
          <a:ext cx="10058399" cy="59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•عدم تبادل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الطلبة 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أغراض</a:t>
          </a:r>
          <a:r>
            <a:rPr lang="ar-JO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هم</a:t>
          </a:r>
          <a:r>
            <a:rPr lang="ar-SA" sz="2800" b="1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الشخصية.</a:t>
          </a:r>
          <a:endParaRPr lang="en-US" sz="2800" kern="1200" dirty="0"/>
        </a:p>
      </dsp:txBody>
      <dsp:txXfrm>
        <a:off x="0" y="3582915"/>
        <a:ext cx="10058399" cy="597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5F610-63EF-4715-B9EC-913F8BFE8222}">
      <dsp:nvSpPr>
        <dsp:cNvPr id="0" name=""/>
        <dsp:cNvSpPr/>
      </dsp:nvSpPr>
      <dsp:spPr>
        <a:xfrm>
          <a:off x="7173292" y="4148715"/>
          <a:ext cx="1539480" cy="313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17"/>
              </a:lnTo>
              <a:lnTo>
                <a:pt x="1539480" y="158017"/>
              </a:lnTo>
              <a:lnTo>
                <a:pt x="1539480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91FEE-CDE7-4A56-AE5A-4E04D95B2AA2}">
      <dsp:nvSpPr>
        <dsp:cNvPr id="0" name=""/>
        <dsp:cNvSpPr/>
      </dsp:nvSpPr>
      <dsp:spPr>
        <a:xfrm>
          <a:off x="5975458" y="4148715"/>
          <a:ext cx="1197833" cy="313546"/>
        </a:xfrm>
        <a:custGeom>
          <a:avLst/>
          <a:gdLst/>
          <a:ahLst/>
          <a:cxnLst/>
          <a:rect l="0" t="0" r="0" b="0"/>
          <a:pathLst>
            <a:path>
              <a:moveTo>
                <a:pt x="1197833" y="0"/>
              </a:moveTo>
              <a:lnTo>
                <a:pt x="1197833" y="158017"/>
              </a:lnTo>
              <a:lnTo>
                <a:pt x="0" y="158017"/>
              </a:lnTo>
              <a:lnTo>
                <a:pt x="0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9D8B5-F90F-4C28-A8E5-93E91E45E4DE}">
      <dsp:nvSpPr>
        <dsp:cNvPr id="0" name=""/>
        <dsp:cNvSpPr/>
      </dsp:nvSpPr>
      <dsp:spPr>
        <a:xfrm>
          <a:off x="7127572" y="2839781"/>
          <a:ext cx="91440" cy="313546"/>
        </a:xfrm>
        <a:custGeom>
          <a:avLst/>
          <a:gdLst/>
          <a:ahLst/>
          <a:cxnLst/>
          <a:rect l="0" t="0" r="0" b="0"/>
          <a:pathLst>
            <a:path>
              <a:moveTo>
                <a:pt x="45733" y="0"/>
              </a:moveTo>
              <a:lnTo>
                <a:pt x="45733" y="158017"/>
              </a:lnTo>
              <a:lnTo>
                <a:pt x="45720" y="158017"/>
              </a:lnTo>
              <a:lnTo>
                <a:pt x="45720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CB066-344A-4D57-AB94-00EFC4C852EF}">
      <dsp:nvSpPr>
        <dsp:cNvPr id="0" name=""/>
        <dsp:cNvSpPr/>
      </dsp:nvSpPr>
      <dsp:spPr>
        <a:xfrm>
          <a:off x="4236191" y="1530847"/>
          <a:ext cx="2937115" cy="313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17"/>
              </a:lnTo>
              <a:lnTo>
                <a:pt x="2937115" y="158017"/>
              </a:lnTo>
              <a:lnTo>
                <a:pt x="2937115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A3778-0AAC-4C48-B774-8B51F68DD867}">
      <dsp:nvSpPr>
        <dsp:cNvPr id="0" name=""/>
        <dsp:cNvSpPr/>
      </dsp:nvSpPr>
      <dsp:spPr>
        <a:xfrm>
          <a:off x="1869487" y="4148715"/>
          <a:ext cx="1368657" cy="313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17"/>
              </a:lnTo>
              <a:lnTo>
                <a:pt x="1368657" y="158017"/>
              </a:lnTo>
              <a:lnTo>
                <a:pt x="1368657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9B81F-9F89-4F92-9C6E-E9B92DF61643}">
      <dsp:nvSpPr>
        <dsp:cNvPr id="0" name=""/>
        <dsp:cNvSpPr/>
      </dsp:nvSpPr>
      <dsp:spPr>
        <a:xfrm>
          <a:off x="500830" y="4148715"/>
          <a:ext cx="1368657" cy="313546"/>
        </a:xfrm>
        <a:custGeom>
          <a:avLst/>
          <a:gdLst/>
          <a:ahLst/>
          <a:cxnLst/>
          <a:rect l="0" t="0" r="0" b="0"/>
          <a:pathLst>
            <a:path>
              <a:moveTo>
                <a:pt x="1368657" y="0"/>
              </a:moveTo>
              <a:lnTo>
                <a:pt x="1368657" y="158017"/>
              </a:lnTo>
              <a:lnTo>
                <a:pt x="0" y="158017"/>
              </a:lnTo>
              <a:lnTo>
                <a:pt x="0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8A474-36A7-4051-9DB2-2203046A1676}">
      <dsp:nvSpPr>
        <dsp:cNvPr id="0" name=""/>
        <dsp:cNvSpPr/>
      </dsp:nvSpPr>
      <dsp:spPr>
        <a:xfrm>
          <a:off x="1820990" y="2839781"/>
          <a:ext cx="91440" cy="313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017"/>
              </a:lnTo>
              <a:lnTo>
                <a:pt x="48497" y="158017"/>
              </a:lnTo>
              <a:lnTo>
                <a:pt x="48497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E5E07-E0FB-4D67-B3D8-29A12CA9FF2E}">
      <dsp:nvSpPr>
        <dsp:cNvPr id="0" name=""/>
        <dsp:cNvSpPr/>
      </dsp:nvSpPr>
      <dsp:spPr>
        <a:xfrm>
          <a:off x="1866710" y="1530847"/>
          <a:ext cx="2369480" cy="313546"/>
        </a:xfrm>
        <a:custGeom>
          <a:avLst/>
          <a:gdLst/>
          <a:ahLst/>
          <a:cxnLst/>
          <a:rect l="0" t="0" r="0" b="0"/>
          <a:pathLst>
            <a:path>
              <a:moveTo>
                <a:pt x="2369480" y="0"/>
              </a:moveTo>
              <a:lnTo>
                <a:pt x="2369480" y="158017"/>
              </a:lnTo>
              <a:lnTo>
                <a:pt x="0" y="158017"/>
              </a:lnTo>
              <a:lnTo>
                <a:pt x="0" y="3135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97928-5662-4228-B8AB-794D76D70E03}">
      <dsp:nvSpPr>
        <dsp:cNvPr id="0" name=""/>
        <dsp:cNvSpPr/>
      </dsp:nvSpPr>
      <dsp:spPr>
        <a:xfrm>
          <a:off x="3738497" y="535460"/>
          <a:ext cx="995387" cy="9953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DE3481-ED58-4BB5-BDFB-7D4DC4E34C48}">
      <dsp:nvSpPr>
        <dsp:cNvPr id="0" name=""/>
        <dsp:cNvSpPr/>
      </dsp:nvSpPr>
      <dsp:spPr>
        <a:xfrm>
          <a:off x="4906701" y="472472"/>
          <a:ext cx="3300439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الغرف الصفية</a:t>
          </a:r>
          <a:endParaRPr lang="en-US" sz="2400" b="1" kern="1200" dirty="0"/>
        </a:p>
      </dsp:txBody>
      <dsp:txXfrm>
        <a:off x="4906701" y="472472"/>
        <a:ext cx="3300439" cy="995387"/>
      </dsp:txXfrm>
    </dsp:sp>
    <dsp:sp modelId="{838F841A-D276-4DB9-B1B2-C534B2A91118}">
      <dsp:nvSpPr>
        <dsp:cNvPr id="0" name=""/>
        <dsp:cNvSpPr/>
      </dsp:nvSpPr>
      <dsp:spPr>
        <a:xfrm>
          <a:off x="1369016" y="1844394"/>
          <a:ext cx="995387" cy="9953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25B78D-323B-4BBC-8D2B-BDC752D1BCF5}">
      <dsp:nvSpPr>
        <dsp:cNvPr id="0" name=""/>
        <dsp:cNvSpPr/>
      </dsp:nvSpPr>
      <dsp:spPr>
        <a:xfrm>
          <a:off x="2554472" y="1921178"/>
          <a:ext cx="1896928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1" kern="1200" dirty="0"/>
            <a:t>عدد الطلبة في الغرفة الصفية يساوي او يقل عن 25 طالبا</a:t>
          </a:r>
          <a:endParaRPr lang="en-US" sz="1800" b="1" kern="1200" dirty="0"/>
        </a:p>
      </dsp:txBody>
      <dsp:txXfrm>
        <a:off x="2554472" y="1921178"/>
        <a:ext cx="1896928" cy="995387"/>
      </dsp:txXfrm>
    </dsp:sp>
    <dsp:sp modelId="{2343985D-299B-4875-BC27-E7403C1DC687}">
      <dsp:nvSpPr>
        <dsp:cNvPr id="0" name=""/>
        <dsp:cNvSpPr/>
      </dsp:nvSpPr>
      <dsp:spPr>
        <a:xfrm>
          <a:off x="1371793" y="3153328"/>
          <a:ext cx="995387" cy="9953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26BC78-F38E-4F1D-9A5E-2EF83869369E}">
      <dsp:nvSpPr>
        <dsp:cNvPr id="0" name=""/>
        <dsp:cNvSpPr/>
      </dsp:nvSpPr>
      <dsp:spPr>
        <a:xfrm>
          <a:off x="2367180" y="3150839"/>
          <a:ext cx="1493080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دوام كامل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367180" y="3150839"/>
        <a:ext cx="1493080" cy="995387"/>
      </dsp:txXfrm>
    </dsp:sp>
    <dsp:sp modelId="{2742D1DF-43D8-40F2-B51E-2A15AD1A5212}">
      <dsp:nvSpPr>
        <dsp:cNvPr id="0" name=""/>
        <dsp:cNvSpPr/>
      </dsp:nvSpPr>
      <dsp:spPr>
        <a:xfrm>
          <a:off x="3136" y="4462262"/>
          <a:ext cx="995387" cy="99538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BF1855-3C4F-42D9-A4D9-9E64A3839F2B}">
      <dsp:nvSpPr>
        <dsp:cNvPr id="0" name=""/>
        <dsp:cNvSpPr/>
      </dsp:nvSpPr>
      <dsp:spPr>
        <a:xfrm>
          <a:off x="998523" y="4459773"/>
          <a:ext cx="1493080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/>
            <a:t>5 أيام (احد – الخميس)</a:t>
          </a:r>
          <a:endParaRPr lang="ar-JO" sz="2400" b="1" kern="1200" dirty="0"/>
        </a:p>
      </dsp:txBody>
      <dsp:txXfrm>
        <a:off x="998523" y="4459773"/>
        <a:ext cx="1493080" cy="995387"/>
      </dsp:txXfrm>
    </dsp:sp>
    <dsp:sp modelId="{5329B575-C8A4-4FC3-8198-C214C239EC74}">
      <dsp:nvSpPr>
        <dsp:cNvPr id="0" name=""/>
        <dsp:cNvSpPr/>
      </dsp:nvSpPr>
      <dsp:spPr>
        <a:xfrm>
          <a:off x="2740451" y="4462262"/>
          <a:ext cx="995387" cy="99538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CD6E90-E01A-4014-99CE-31687481D828}">
      <dsp:nvSpPr>
        <dsp:cNvPr id="0" name=""/>
        <dsp:cNvSpPr/>
      </dsp:nvSpPr>
      <dsp:spPr>
        <a:xfrm>
          <a:off x="3735838" y="4459773"/>
          <a:ext cx="1493080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/>
            <a:t>45 دقيقة الحصة</a:t>
          </a:r>
          <a:endParaRPr lang="en-US" sz="2400" b="1" kern="1200" dirty="0"/>
        </a:p>
      </dsp:txBody>
      <dsp:txXfrm>
        <a:off x="3735838" y="4459773"/>
        <a:ext cx="1493080" cy="995387"/>
      </dsp:txXfrm>
    </dsp:sp>
    <dsp:sp modelId="{296A9625-3DD6-465E-B6AF-5CB66DF802A5}">
      <dsp:nvSpPr>
        <dsp:cNvPr id="0" name=""/>
        <dsp:cNvSpPr/>
      </dsp:nvSpPr>
      <dsp:spPr>
        <a:xfrm>
          <a:off x="6675612" y="1844394"/>
          <a:ext cx="995387" cy="99538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B524E5-F67A-4EBA-9180-FA76DCF4B759}">
      <dsp:nvSpPr>
        <dsp:cNvPr id="0" name=""/>
        <dsp:cNvSpPr/>
      </dsp:nvSpPr>
      <dsp:spPr>
        <a:xfrm>
          <a:off x="7680762" y="1772437"/>
          <a:ext cx="2546762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600" b="1" kern="1200" dirty="0"/>
            <a:t>عدد الطلبة في الغرفة الصفية يتجاوز 25 طالبا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600" b="1" kern="1200" dirty="0"/>
            <a:t>يقسم الطلبة إلى مجموعتين</a:t>
          </a:r>
          <a:endParaRPr lang="en-US" sz="1600" b="1" kern="1200" dirty="0"/>
        </a:p>
      </dsp:txBody>
      <dsp:txXfrm>
        <a:off x="7680762" y="1772437"/>
        <a:ext cx="2546762" cy="995387"/>
      </dsp:txXfrm>
    </dsp:sp>
    <dsp:sp modelId="{43F29EF9-CC5E-4F22-B163-6A5958072775}">
      <dsp:nvSpPr>
        <dsp:cNvPr id="0" name=""/>
        <dsp:cNvSpPr/>
      </dsp:nvSpPr>
      <dsp:spPr>
        <a:xfrm>
          <a:off x="6675599" y="3153328"/>
          <a:ext cx="995387" cy="99538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2990B1-9714-4283-BDCE-C7233AC507D6}">
      <dsp:nvSpPr>
        <dsp:cNvPr id="0" name=""/>
        <dsp:cNvSpPr/>
      </dsp:nvSpPr>
      <dsp:spPr>
        <a:xfrm>
          <a:off x="7699728" y="3182751"/>
          <a:ext cx="2176373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دوام بالتناوب*  </a:t>
          </a:r>
          <a:endParaRPr lang="en-US" sz="2400" b="1" kern="1200" dirty="0"/>
        </a:p>
      </dsp:txBody>
      <dsp:txXfrm>
        <a:off x="7699728" y="3182751"/>
        <a:ext cx="2176373" cy="995387"/>
      </dsp:txXfrm>
    </dsp:sp>
    <dsp:sp modelId="{9E518180-5FDA-4C87-9D22-12E92DD3543E}">
      <dsp:nvSpPr>
        <dsp:cNvPr id="0" name=""/>
        <dsp:cNvSpPr/>
      </dsp:nvSpPr>
      <dsp:spPr>
        <a:xfrm>
          <a:off x="5477765" y="4462262"/>
          <a:ext cx="995387" cy="995387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8AA72A-CBB2-4A28-870D-C29E2AC7849B}">
      <dsp:nvSpPr>
        <dsp:cNvPr id="0" name=""/>
        <dsp:cNvSpPr/>
      </dsp:nvSpPr>
      <dsp:spPr>
        <a:xfrm>
          <a:off x="6473152" y="4459773"/>
          <a:ext cx="1493080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السبت، الاثنين، الاربعاء</a:t>
          </a:r>
          <a:endParaRPr lang="en-US" sz="2400" b="1" kern="1200" dirty="0"/>
        </a:p>
      </dsp:txBody>
      <dsp:txXfrm>
        <a:off x="6473152" y="4459773"/>
        <a:ext cx="1493080" cy="995387"/>
      </dsp:txXfrm>
    </dsp:sp>
    <dsp:sp modelId="{19A89811-1657-49D4-B330-A6A8F085E103}">
      <dsp:nvSpPr>
        <dsp:cNvPr id="0" name=""/>
        <dsp:cNvSpPr/>
      </dsp:nvSpPr>
      <dsp:spPr>
        <a:xfrm>
          <a:off x="8215079" y="4462262"/>
          <a:ext cx="995387" cy="995387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580D55-32B1-448F-8801-35B2EDF4E535}">
      <dsp:nvSpPr>
        <dsp:cNvPr id="0" name=""/>
        <dsp:cNvSpPr/>
      </dsp:nvSpPr>
      <dsp:spPr>
        <a:xfrm>
          <a:off x="9210466" y="4459773"/>
          <a:ext cx="1493080" cy="99538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الأحد، الثلاثاء، الخميس</a:t>
          </a:r>
          <a:endParaRPr lang="en-US" sz="2400" b="1" kern="1200" dirty="0"/>
        </a:p>
      </dsp:txBody>
      <dsp:txXfrm>
        <a:off x="9210466" y="4459773"/>
        <a:ext cx="1493080" cy="99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536</Words>
  <Application>Microsoft Office PowerPoint</Application>
  <PresentationFormat>Widescreen</PresentationFormat>
  <Paragraphs>139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الاشتراطات الصحية: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</dc:creator>
  <cp:lastModifiedBy>najwa qubelat</cp:lastModifiedBy>
  <cp:revision>21</cp:revision>
  <dcterms:created xsi:type="dcterms:W3CDTF">2021-07-08T08:53:34Z</dcterms:created>
  <dcterms:modified xsi:type="dcterms:W3CDTF">2021-07-24T07:12:48Z</dcterms:modified>
</cp:coreProperties>
</file>