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8" r:id="rId1"/>
  </p:sldMasterIdLst>
  <p:notesMasterIdLst>
    <p:notesMasterId r:id="rId12"/>
  </p:notesMasterIdLst>
  <p:sldIdLst>
    <p:sldId id="288" r:id="rId2"/>
    <p:sldId id="270" r:id="rId3"/>
    <p:sldId id="289" r:id="rId4"/>
    <p:sldId id="273" r:id="rId5"/>
    <p:sldId id="278" r:id="rId6"/>
    <p:sldId id="275" r:id="rId7"/>
    <p:sldId id="285" r:id="rId8"/>
    <p:sldId id="286" r:id="rId9"/>
    <p:sldId id="287" r:id="rId10"/>
    <p:sldId id="271" r:id="rId11"/>
  </p:sldIdLst>
  <p:sldSz cx="12192000" cy="6858000"/>
  <p:notesSz cx="6788150" cy="9923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697D13-B143-4339-9471-102B240E5DC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C5901CD-23EE-4DCC-997D-A8AE65AE0B84}">
      <dgm:prSet phldrT="[Text]">
        <dgm:style>
          <a:lnRef idx="3">
            <a:schemeClr val="lt1"/>
          </a:lnRef>
          <a:fillRef idx="1">
            <a:schemeClr val="accent1"/>
          </a:fillRef>
          <a:effectRef idx="1">
            <a:schemeClr val="accent1"/>
          </a:effectRef>
          <a:fontRef idx="minor">
            <a:schemeClr val="lt1"/>
          </a:fontRef>
        </dgm:style>
      </dgm:prSet>
      <dgm:spPr>
        <a:solidFill>
          <a:schemeClr val="accent1">
            <a:lumMod val="20000"/>
            <a:lumOff val="80000"/>
          </a:schemeClr>
        </a:solidFill>
        <a:ln>
          <a:solidFill>
            <a:schemeClr val="accent1"/>
          </a:solidFill>
        </a:ln>
      </dgm:spPr>
      <dgm:t>
        <a:bodyPr/>
        <a:lstStyle/>
        <a:p>
          <a:r>
            <a:rPr lang="ar-SA" b="1" dirty="0" smtClean="0">
              <a:solidFill>
                <a:schemeClr val="tx1"/>
              </a:solidFill>
            </a:rPr>
            <a:t>رئيس القسم</a:t>
          </a:r>
        </a:p>
        <a:p>
          <a:r>
            <a:rPr lang="ar-SA" b="1" dirty="0" smtClean="0"/>
            <a:t> </a:t>
          </a:r>
          <a:r>
            <a:rPr lang="ar-JO" b="1" dirty="0" smtClean="0">
              <a:solidFill>
                <a:schemeClr val="tx1"/>
              </a:solidFill>
            </a:rPr>
            <a:t>د. مصعب المطارنة</a:t>
          </a:r>
          <a:endParaRPr lang="en-US" b="1" dirty="0">
            <a:solidFill>
              <a:schemeClr val="tx1"/>
            </a:solidFill>
          </a:endParaRPr>
        </a:p>
      </dgm:t>
    </dgm:pt>
    <dgm:pt modelId="{7B94CED2-5BAC-44BD-8629-AA3B81BC6C05}" type="parTrans" cxnId="{D602CDB1-4C89-4564-A6C6-376198E2DF95}">
      <dgm:prSet/>
      <dgm:spPr/>
      <dgm:t>
        <a:bodyPr/>
        <a:lstStyle/>
        <a:p>
          <a:endParaRPr lang="en-US"/>
        </a:p>
      </dgm:t>
    </dgm:pt>
    <dgm:pt modelId="{0912B54E-4B73-4E15-A7ED-4135DE3E9785}" type="sibTrans" cxnId="{D602CDB1-4C89-4564-A6C6-376198E2DF95}">
      <dgm:prSet/>
      <dgm:spPr/>
      <dgm:t>
        <a:bodyPr/>
        <a:lstStyle/>
        <a:p>
          <a:endParaRPr lang="en-US"/>
        </a:p>
      </dgm:t>
    </dgm:pt>
    <dgm:pt modelId="{5EEA9B69-0A96-441D-93DA-DBBAA5FCA367}" type="asst">
      <dgm:prSet phldrT="[Text]"/>
      <dgm:spPr>
        <a:solidFill>
          <a:schemeClr val="accent1">
            <a:lumMod val="20000"/>
            <a:lumOff val="80000"/>
          </a:schemeClr>
        </a:solidFill>
        <a:ln>
          <a:solidFill>
            <a:schemeClr val="accent1"/>
          </a:solidFill>
        </a:ln>
      </dgm:spPr>
      <dgm:t>
        <a:bodyPr/>
        <a:lstStyle/>
        <a:p>
          <a:r>
            <a:rPr lang="ar-JO" b="1" dirty="0" smtClean="0">
              <a:solidFill>
                <a:schemeClr val="tx1"/>
              </a:solidFill>
            </a:rPr>
            <a:t>أ</a:t>
          </a:r>
          <a:r>
            <a:rPr lang="ar-SA" b="1" dirty="0" smtClean="0">
              <a:solidFill>
                <a:schemeClr val="tx1"/>
              </a:solidFill>
            </a:rPr>
            <a:t>عضاء</a:t>
          </a:r>
          <a:r>
            <a:rPr lang="ar-SA" dirty="0" smtClean="0"/>
            <a:t> </a:t>
          </a:r>
          <a:r>
            <a:rPr lang="ar-JO" b="1" dirty="0" smtClean="0">
              <a:solidFill>
                <a:schemeClr val="tx1"/>
              </a:solidFill>
            </a:rPr>
            <a:t>القسم</a:t>
          </a:r>
          <a:endParaRPr lang="en-US" b="1" dirty="0">
            <a:solidFill>
              <a:schemeClr val="tx1"/>
            </a:solidFill>
          </a:endParaRPr>
        </a:p>
      </dgm:t>
    </dgm:pt>
    <dgm:pt modelId="{EFAE2CE5-572B-4D0D-A93C-FD05032EFAC9}" type="parTrans" cxnId="{FDFC670E-EFC5-460A-A5D6-4627A9583A4E}">
      <dgm:prSet/>
      <dgm:spPr/>
      <dgm:t>
        <a:bodyPr/>
        <a:lstStyle/>
        <a:p>
          <a:endParaRPr lang="en-US"/>
        </a:p>
      </dgm:t>
    </dgm:pt>
    <dgm:pt modelId="{C3D540C6-9805-42D8-BD29-DF8A57A1251C}" type="sibTrans" cxnId="{FDFC670E-EFC5-460A-A5D6-4627A9583A4E}">
      <dgm:prSet/>
      <dgm:spPr/>
      <dgm:t>
        <a:bodyPr/>
        <a:lstStyle/>
        <a:p>
          <a:endParaRPr lang="en-US"/>
        </a:p>
      </dgm:t>
    </dgm:pt>
    <dgm:pt modelId="{4D009A02-F07F-4B15-BEE0-F8E3CB36B2B0}">
      <dgm:prSet phldrT="[Text]"/>
      <dgm:spPr>
        <a:solidFill>
          <a:schemeClr val="accent1">
            <a:lumMod val="20000"/>
            <a:lumOff val="80000"/>
          </a:schemeClr>
        </a:solidFill>
        <a:ln>
          <a:solidFill>
            <a:schemeClr val="accent1"/>
          </a:solidFill>
        </a:ln>
      </dgm:spPr>
      <dgm:t>
        <a:bodyPr/>
        <a:lstStyle/>
        <a:p>
          <a:r>
            <a:rPr lang="ar-JO" dirty="0" smtClean="0">
              <a:solidFill>
                <a:schemeClr val="tx1"/>
              </a:solidFill>
            </a:rPr>
            <a:t>عاصم الرواشدة</a:t>
          </a:r>
          <a:endParaRPr lang="en-US" dirty="0">
            <a:solidFill>
              <a:schemeClr val="tx1"/>
            </a:solidFill>
          </a:endParaRPr>
        </a:p>
      </dgm:t>
    </dgm:pt>
    <dgm:pt modelId="{A26703AE-2DBD-484C-9C1A-07F6FD6BDC21}" type="parTrans" cxnId="{93B4AD26-EDA4-4287-8BF8-2FCDCCBE1EDE}">
      <dgm:prSet/>
      <dgm:spPr/>
      <dgm:t>
        <a:bodyPr/>
        <a:lstStyle/>
        <a:p>
          <a:endParaRPr lang="en-US"/>
        </a:p>
      </dgm:t>
    </dgm:pt>
    <dgm:pt modelId="{D3313147-C509-4B75-9C58-32F68D514653}" type="sibTrans" cxnId="{93B4AD26-EDA4-4287-8BF8-2FCDCCBE1EDE}">
      <dgm:prSet/>
      <dgm:spPr/>
      <dgm:t>
        <a:bodyPr/>
        <a:lstStyle/>
        <a:p>
          <a:endParaRPr lang="en-US"/>
        </a:p>
      </dgm:t>
    </dgm:pt>
    <dgm:pt modelId="{2F955AFE-3398-4281-9A0C-700C485012B9}">
      <dgm:prSet phldrT="[Text]"/>
      <dgm:spPr>
        <a:solidFill>
          <a:schemeClr val="accent1">
            <a:lumMod val="20000"/>
            <a:lumOff val="80000"/>
          </a:schemeClr>
        </a:solidFill>
        <a:ln>
          <a:solidFill>
            <a:schemeClr val="accent1"/>
          </a:solidFill>
        </a:ln>
      </dgm:spPr>
      <dgm:t>
        <a:bodyPr/>
        <a:lstStyle/>
        <a:p>
          <a:r>
            <a:rPr lang="ar-JO" dirty="0" smtClean="0">
              <a:solidFill>
                <a:schemeClr val="tx1"/>
              </a:solidFill>
            </a:rPr>
            <a:t>المبرمجة ميساء هارون</a:t>
          </a:r>
          <a:endParaRPr lang="en-US" dirty="0">
            <a:solidFill>
              <a:schemeClr val="tx1"/>
            </a:solidFill>
          </a:endParaRPr>
        </a:p>
      </dgm:t>
    </dgm:pt>
    <dgm:pt modelId="{BEDE7438-1478-420F-9B14-26C637FA19DD}" type="parTrans" cxnId="{9D6735CD-ACD8-4954-85EC-847E54068EB3}">
      <dgm:prSet/>
      <dgm:spPr/>
      <dgm:t>
        <a:bodyPr/>
        <a:lstStyle/>
        <a:p>
          <a:endParaRPr lang="en-US"/>
        </a:p>
      </dgm:t>
    </dgm:pt>
    <dgm:pt modelId="{DA688A99-8F04-4D6F-B971-EC113F96D627}" type="sibTrans" cxnId="{9D6735CD-ACD8-4954-85EC-847E54068EB3}">
      <dgm:prSet/>
      <dgm:spPr/>
      <dgm:t>
        <a:bodyPr/>
        <a:lstStyle/>
        <a:p>
          <a:endParaRPr lang="en-US"/>
        </a:p>
      </dgm:t>
    </dgm:pt>
    <dgm:pt modelId="{26778FEE-5A77-4D15-A4F8-FB2E45CC18AE}">
      <dgm:prSet phldrT="[Text]"/>
      <dgm:spPr>
        <a:solidFill>
          <a:schemeClr val="accent1">
            <a:lumMod val="20000"/>
            <a:lumOff val="80000"/>
          </a:schemeClr>
        </a:solidFill>
        <a:ln>
          <a:solidFill>
            <a:schemeClr val="accent1"/>
          </a:solidFill>
        </a:ln>
      </dgm:spPr>
      <dgm:t>
        <a:bodyPr/>
        <a:lstStyle/>
        <a:p>
          <a:r>
            <a:rPr lang="ar-JO" dirty="0" smtClean="0">
              <a:solidFill>
                <a:schemeClr val="tx1"/>
              </a:solidFill>
            </a:rPr>
            <a:t>أحمد حسين	</a:t>
          </a:r>
          <a:endParaRPr lang="en-US" dirty="0">
            <a:solidFill>
              <a:schemeClr val="tx1"/>
            </a:solidFill>
          </a:endParaRPr>
        </a:p>
      </dgm:t>
    </dgm:pt>
    <dgm:pt modelId="{E2DF1310-75CF-4F18-A5E4-1B2E15AAAE99}" type="parTrans" cxnId="{8C737110-C61C-4DBC-8225-782E671DEC44}">
      <dgm:prSet/>
      <dgm:spPr/>
      <dgm:t>
        <a:bodyPr/>
        <a:lstStyle/>
        <a:p>
          <a:endParaRPr lang="en-US"/>
        </a:p>
      </dgm:t>
    </dgm:pt>
    <dgm:pt modelId="{9A388F50-885D-4A84-BAA4-C27D6F473656}" type="sibTrans" cxnId="{8C737110-C61C-4DBC-8225-782E671DEC44}">
      <dgm:prSet/>
      <dgm:spPr/>
      <dgm:t>
        <a:bodyPr/>
        <a:lstStyle/>
        <a:p>
          <a:endParaRPr lang="en-US"/>
        </a:p>
      </dgm:t>
    </dgm:pt>
    <dgm:pt modelId="{BFAE2975-6012-446F-8679-FA2B3E0700AC}">
      <dgm:prSet/>
      <dgm:spPr>
        <a:solidFill>
          <a:schemeClr val="accent1">
            <a:lumMod val="20000"/>
            <a:lumOff val="80000"/>
          </a:schemeClr>
        </a:solidFill>
        <a:ln>
          <a:solidFill>
            <a:schemeClr val="accent1"/>
          </a:solidFill>
        </a:ln>
      </dgm:spPr>
      <dgm:t>
        <a:bodyPr/>
        <a:lstStyle/>
        <a:p>
          <a:r>
            <a:rPr lang="ar-JO" dirty="0" smtClean="0">
              <a:solidFill>
                <a:schemeClr val="tx1"/>
              </a:solidFill>
            </a:rPr>
            <a:t>المبرمج فراس البشير</a:t>
          </a:r>
          <a:endParaRPr lang="en-US" dirty="0">
            <a:solidFill>
              <a:schemeClr val="tx1"/>
            </a:solidFill>
          </a:endParaRPr>
        </a:p>
      </dgm:t>
    </dgm:pt>
    <dgm:pt modelId="{5CF71AB5-F803-4D56-AE2E-ED00122F433C}" type="parTrans" cxnId="{0FA52FAC-71E3-4D74-948F-E6434D384F01}">
      <dgm:prSet/>
      <dgm:spPr/>
      <dgm:t>
        <a:bodyPr/>
        <a:lstStyle/>
        <a:p>
          <a:endParaRPr lang="en-US"/>
        </a:p>
      </dgm:t>
    </dgm:pt>
    <dgm:pt modelId="{70086961-DDDF-4617-A32C-9ECA731705FB}" type="sibTrans" cxnId="{0FA52FAC-71E3-4D74-948F-E6434D384F01}">
      <dgm:prSet/>
      <dgm:spPr/>
      <dgm:t>
        <a:bodyPr/>
        <a:lstStyle/>
        <a:p>
          <a:endParaRPr lang="en-US"/>
        </a:p>
      </dgm:t>
    </dgm:pt>
    <dgm:pt modelId="{89418CBF-E02E-44C8-B278-641A9696FA88}">
      <dgm:prSet/>
      <dgm:spPr>
        <a:solidFill>
          <a:schemeClr val="accent1">
            <a:lumMod val="20000"/>
            <a:lumOff val="80000"/>
          </a:schemeClr>
        </a:solidFill>
        <a:ln>
          <a:solidFill>
            <a:schemeClr val="accent1"/>
          </a:solidFill>
        </a:ln>
      </dgm:spPr>
      <dgm:t>
        <a:bodyPr/>
        <a:lstStyle/>
        <a:p>
          <a:r>
            <a:rPr lang="ar-JO" dirty="0" smtClean="0">
              <a:solidFill>
                <a:schemeClr val="tx1"/>
              </a:solidFill>
            </a:rPr>
            <a:t>سلوى الرعود</a:t>
          </a:r>
          <a:endParaRPr lang="en-US" dirty="0">
            <a:solidFill>
              <a:schemeClr val="tx1"/>
            </a:solidFill>
          </a:endParaRPr>
        </a:p>
      </dgm:t>
    </dgm:pt>
    <dgm:pt modelId="{8A4659D0-A952-4010-8B94-F510A51987F1}" type="parTrans" cxnId="{10DBCF4C-7814-4DD1-8268-9DC7663CBF58}">
      <dgm:prSet/>
      <dgm:spPr/>
      <dgm:t>
        <a:bodyPr/>
        <a:lstStyle/>
        <a:p>
          <a:endParaRPr lang="en-US"/>
        </a:p>
      </dgm:t>
    </dgm:pt>
    <dgm:pt modelId="{DD99F671-2CC9-46C9-9CE8-AABAA3C3F8F1}" type="sibTrans" cxnId="{10DBCF4C-7814-4DD1-8268-9DC7663CBF58}">
      <dgm:prSet/>
      <dgm:spPr/>
      <dgm:t>
        <a:bodyPr/>
        <a:lstStyle/>
        <a:p>
          <a:endParaRPr lang="en-US"/>
        </a:p>
      </dgm:t>
    </dgm:pt>
    <dgm:pt modelId="{A53E59E9-896C-423C-8385-2BFDE0EA1801}" type="asst">
      <dgm:prSet phldrT="[Text]"/>
      <dgm:spPr>
        <a:solidFill>
          <a:schemeClr val="accent1">
            <a:lumMod val="20000"/>
            <a:lumOff val="80000"/>
          </a:schemeClr>
        </a:solidFill>
        <a:ln>
          <a:solidFill>
            <a:schemeClr val="accent1"/>
          </a:solidFill>
        </a:ln>
      </dgm:spPr>
      <dgm:t>
        <a:bodyPr/>
        <a:lstStyle/>
        <a:p>
          <a:r>
            <a:rPr lang="ar-JO" b="1" dirty="0" smtClean="0">
              <a:solidFill>
                <a:schemeClr val="tx1"/>
              </a:solidFill>
            </a:rPr>
            <a:t>مبرمجي القسم</a:t>
          </a:r>
          <a:r>
            <a:rPr lang="ar-SA" dirty="0" smtClean="0"/>
            <a:t> </a:t>
          </a:r>
          <a:endParaRPr lang="en-US" dirty="0"/>
        </a:p>
      </dgm:t>
    </dgm:pt>
    <dgm:pt modelId="{B71A3F15-BEE1-4F15-87C9-DC172ECEF9F0}" type="parTrans" cxnId="{16CD2766-1CB9-44C3-A388-3021D2F08BD1}">
      <dgm:prSet/>
      <dgm:spPr/>
      <dgm:t>
        <a:bodyPr/>
        <a:lstStyle/>
        <a:p>
          <a:endParaRPr lang="en-US"/>
        </a:p>
      </dgm:t>
    </dgm:pt>
    <dgm:pt modelId="{828E1B7A-5D6E-453B-AD8F-44AC90E8AE36}" type="sibTrans" cxnId="{16CD2766-1CB9-44C3-A388-3021D2F08BD1}">
      <dgm:prSet/>
      <dgm:spPr/>
      <dgm:t>
        <a:bodyPr/>
        <a:lstStyle/>
        <a:p>
          <a:endParaRPr lang="en-US"/>
        </a:p>
      </dgm:t>
    </dgm:pt>
    <dgm:pt modelId="{6EACC02B-B670-45AE-8A9F-5FC17ADA7667}" type="pres">
      <dgm:prSet presAssocID="{DE697D13-B143-4339-9471-102B240E5DC3}" presName="hierChild1" presStyleCnt="0">
        <dgm:presLayoutVars>
          <dgm:orgChart val="1"/>
          <dgm:chPref val="1"/>
          <dgm:dir/>
          <dgm:animOne val="branch"/>
          <dgm:animLvl val="lvl"/>
          <dgm:resizeHandles/>
        </dgm:presLayoutVars>
      </dgm:prSet>
      <dgm:spPr/>
      <dgm:t>
        <a:bodyPr/>
        <a:lstStyle/>
        <a:p>
          <a:endParaRPr lang="en-US"/>
        </a:p>
      </dgm:t>
    </dgm:pt>
    <dgm:pt modelId="{70FCFF94-DCB9-4B04-85F1-C9331056A405}" type="pres">
      <dgm:prSet presAssocID="{9C5901CD-23EE-4DCC-997D-A8AE65AE0B84}" presName="hierRoot1" presStyleCnt="0">
        <dgm:presLayoutVars>
          <dgm:hierBranch val="init"/>
        </dgm:presLayoutVars>
      </dgm:prSet>
      <dgm:spPr/>
    </dgm:pt>
    <dgm:pt modelId="{D67AFA50-A721-46D0-B67C-333B3A43C627}" type="pres">
      <dgm:prSet presAssocID="{9C5901CD-23EE-4DCC-997D-A8AE65AE0B84}" presName="rootComposite1" presStyleCnt="0"/>
      <dgm:spPr/>
    </dgm:pt>
    <dgm:pt modelId="{67D7EEAB-4711-451F-BB02-5AEA577D69CF}" type="pres">
      <dgm:prSet presAssocID="{9C5901CD-23EE-4DCC-997D-A8AE65AE0B84}" presName="rootText1" presStyleLbl="node0" presStyleIdx="0" presStyleCnt="2" custScaleX="236492" custScaleY="149657" custLinFactNeighborX="-9918" custLinFactNeighborY="-38340">
        <dgm:presLayoutVars>
          <dgm:chPref val="3"/>
        </dgm:presLayoutVars>
      </dgm:prSet>
      <dgm:spPr/>
      <dgm:t>
        <a:bodyPr/>
        <a:lstStyle/>
        <a:p>
          <a:endParaRPr lang="en-US"/>
        </a:p>
      </dgm:t>
    </dgm:pt>
    <dgm:pt modelId="{3E0F49D1-24E3-45CA-A21C-1E3844146232}" type="pres">
      <dgm:prSet presAssocID="{9C5901CD-23EE-4DCC-997D-A8AE65AE0B84}" presName="rootConnector1" presStyleLbl="node1" presStyleIdx="0" presStyleCnt="0"/>
      <dgm:spPr/>
      <dgm:t>
        <a:bodyPr/>
        <a:lstStyle/>
        <a:p>
          <a:endParaRPr lang="en-US"/>
        </a:p>
      </dgm:t>
    </dgm:pt>
    <dgm:pt modelId="{DB7BE364-2641-4526-BC13-DB3A4DC3661F}" type="pres">
      <dgm:prSet presAssocID="{9C5901CD-23EE-4DCC-997D-A8AE65AE0B84}" presName="hierChild2" presStyleCnt="0"/>
      <dgm:spPr/>
    </dgm:pt>
    <dgm:pt modelId="{350DD6E1-449B-4CB2-9359-10A6155DFFD5}" type="pres">
      <dgm:prSet presAssocID="{A26703AE-2DBD-484C-9C1A-07F6FD6BDC21}" presName="Name37" presStyleLbl="parChTrans1D2" presStyleIdx="0" presStyleCnt="6"/>
      <dgm:spPr/>
      <dgm:t>
        <a:bodyPr/>
        <a:lstStyle/>
        <a:p>
          <a:endParaRPr lang="en-US"/>
        </a:p>
      </dgm:t>
    </dgm:pt>
    <dgm:pt modelId="{820BFD76-B33A-4CD3-AD41-81DE96AAF5F6}" type="pres">
      <dgm:prSet presAssocID="{4D009A02-F07F-4B15-BEE0-F8E3CB36B2B0}" presName="hierRoot2" presStyleCnt="0">
        <dgm:presLayoutVars>
          <dgm:hierBranch val="init"/>
        </dgm:presLayoutVars>
      </dgm:prSet>
      <dgm:spPr/>
    </dgm:pt>
    <dgm:pt modelId="{82416846-6DB6-4805-89B6-EC907225C9CC}" type="pres">
      <dgm:prSet presAssocID="{4D009A02-F07F-4B15-BEE0-F8E3CB36B2B0}" presName="rootComposite" presStyleCnt="0"/>
      <dgm:spPr/>
    </dgm:pt>
    <dgm:pt modelId="{B7DDE097-8FD7-4A5E-B539-7CAC807D37FA}" type="pres">
      <dgm:prSet presAssocID="{4D009A02-F07F-4B15-BEE0-F8E3CB36B2B0}" presName="rootText" presStyleLbl="node2" presStyleIdx="0" presStyleCnt="5">
        <dgm:presLayoutVars>
          <dgm:chPref val="3"/>
        </dgm:presLayoutVars>
      </dgm:prSet>
      <dgm:spPr/>
      <dgm:t>
        <a:bodyPr/>
        <a:lstStyle/>
        <a:p>
          <a:endParaRPr lang="en-US"/>
        </a:p>
      </dgm:t>
    </dgm:pt>
    <dgm:pt modelId="{28E37E7C-F49C-4FC5-91F6-AD71FD7DC5FC}" type="pres">
      <dgm:prSet presAssocID="{4D009A02-F07F-4B15-BEE0-F8E3CB36B2B0}" presName="rootConnector" presStyleLbl="node2" presStyleIdx="0" presStyleCnt="5"/>
      <dgm:spPr/>
      <dgm:t>
        <a:bodyPr/>
        <a:lstStyle/>
        <a:p>
          <a:endParaRPr lang="en-US"/>
        </a:p>
      </dgm:t>
    </dgm:pt>
    <dgm:pt modelId="{75A728F9-CB0B-486F-80BA-FB58B11B8475}" type="pres">
      <dgm:prSet presAssocID="{4D009A02-F07F-4B15-BEE0-F8E3CB36B2B0}" presName="hierChild4" presStyleCnt="0"/>
      <dgm:spPr/>
    </dgm:pt>
    <dgm:pt modelId="{651613CC-1388-440F-8C6F-5B2B261F4EEB}" type="pres">
      <dgm:prSet presAssocID="{4D009A02-F07F-4B15-BEE0-F8E3CB36B2B0}" presName="hierChild5" presStyleCnt="0"/>
      <dgm:spPr/>
    </dgm:pt>
    <dgm:pt modelId="{D44C0891-FF3C-4500-AAC6-70E578D0190A}" type="pres">
      <dgm:prSet presAssocID="{8A4659D0-A952-4010-8B94-F510A51987F1}" presName="Name37" presStyleLbl="parChTrans1D2" presStyleIdx="1" presStyleCnt="6"/>
      <dgm:spPr/>
      <dgm:t>
        <a:bodyPr/>
        <a:lstStyle/>
        <a:p>
          <a:endParaRPr lang="en-US"/>
        </a:p>
      </dgm:t>
    </dgm:pt>
    <dgm:pt modelId="{8D7EB3EA-5646-4CFD-BDCA-7458ECE1AAD0}" type="pres">
      <dgm:prSet presAssocID="{89418CBF-E02E-44C8-B278-641A9696FA88}" presName="hierRoot2" presStyleCnt="0">
        <dgm:presLayoutVars>
          <dgm:hierBranch val="init"/>
        </dgm:presLayoutVars>
      </dgm:prSet>
      <dgm:spPr/>
    </dgm:pt>
    <dgm:pt modelId="{17BDFDEB-DE64-4071-BC4A-1DD2C69B2BDF}" type="pres">
      <dgm:prSet presAssocID="{89418CBF-E02E-44C8-B278-641A9696FA88}" presName="rootComposite" presStyleCnt="0"/>
      <dgm:spPr/>
    </dgm:pt>
    <dgm:pt modelId="{44A7DE4F-9667-4F74-9D44-1C5B2C76FBC9}" type="pres">
      <dgm:prSet presAssocID="{89418CBF-E02E-44C8-B278-641A9696FA88}" presName="rootText" presStyleLbl="node2" presStyleIdx="1" presStyleCnt="5">
        <dgm:presLayoutVars>
          <dgm:chPref val="3"/>
        </dgm:presLayoutVars>
      </dgm:prSet>
      <dgm:spPr/>
      <dgm:t>
        <a:bodyPr/>
        <a:lstStyle/>
        <a:p>
          <a:endParaRPr lang="en-US"/>
        </a:p>
      </dgm:t>
    </dgm:pt>
    <dgm:pt modelId="{EAF28010-9201-4BA7-8B64-61414683CE3A}" type="pres">
      <dgm:prSet presAssocID="{89418CBF-E02E-44C8-B278-641A9696FA88}" presName="rootConnector" presStyleLbl="node2" presStyleIdx="1" presStyleCnt="5"/>
      <dgm:spPr/>
      <dgm:t>
        <a:bodyPr/>
        <a:lstStyle/>
        <a:p>
          <a:endParaRPr lang="en-US"/>
        </a:p>
      </dgm:t>
    </dgm:pt>
    <dgm:pt modelId="{8321E1EB-21B2-49B5-9FE4-ED1347959E7E}" type="pres">
      <dgm:prSet presAssocID="{89418CBF-E02E-44C8-B278-641A9696FA88}" presName="hierChild4" presStyleCnt="0"/>
      <dgm:spPr/>
    </dgm:pt>
    <dgm:pt modelId="{B1EE25E4-5C72-4CD8-B715-59D17B304440}" type="pres">
      <dgm:prSet presAssocID="{89418CBF-E02E-44C8-B278-641A9696FA88}" presName="hierChild5" presStyleCnt="0"/>
      <dgm:spPr/>
    </dgm:pt>
    <dgm:pt modelId="{744A5C02-EC05-4FDC-AFE8-464EC0701A66}" type="pres">
      <dgm:prSet presAssocID="{5CF71AB5-F803-4D56-AE2E-ED00122F433C}" presName="Name37" presStyleLbl="parChTrans1D2" presStyleIdx="2" presStyleCnt="6"/>
      <dgm:spPr/>
      <dgm:t>
        <a:bodyPr/>
        <a:lstStyle/>
        <a:p>
          <a:endParaRPr lang="en-US"/>
        </a:p>
      </dgm:t>
    </dgm:pt>
    <dgm:pt modelId="{CA3D6E9F-AACC-4B90-A878-A13FC96255B2}" type="pres">
      <dgm:prSet presAssocID="{BFAE2975-6012-446F-8679-FA2B3E0700AC}" presName="hierRoot2" presStyleCnt="0">
        <dgm:presLayoutVars>
          <dgm:hierBranch val="init"/>
        </dgm:presLayoutVars>
      </dgm:prSet>
      <dgm:spPr/>
    </dgm:pt>
    <dgm:pt modelId="{0F83395A-498D-46F3-91B5-BDB87D8EA750}" type="pres">
      <dgm:prSet presAssocID="{BFAE2975-6012-446F-8679-FA2B3E0700AC}" presName="rootComposite" presStyleCnt="0"/>
      <dgm:spPr/>
    </dgm:pt>
    <dgm:pt modelId="{C9F42F35-FF05-430F-B84D-65100CAB8720}" type="pres">
      <dgm:prSet presAssocID="{BFAE2975-6012-446F-8679-FA2B3E0700AC}" presName="rootText" presStyleLbl="node2" presStyleIdx="2" presStyleCnt="5" custLinFactX="21724" custLinFactNeighborX="100000" custLinFactNeighborY="3607">
        <dgm:presLayoutVars>
          <dgm:chPref val="3"/>
        </dgm:presLayoutVars>
      </dgm:prSet>
      <dgm:spPr/>
      <dgm:t>
        <a:bodyPr/>
        <a:lstStyle/>
        <a:p>
          <a:endParaRPr lang="en-US"/>
        </a:p>
      </dgm:t>
    </dgm:pt>
    <dgm:pt modelId="{EAB34736-343D-4665-B83B-E43546F107D7}" type="pres">
      <dgm:prSet presAssocID="{BFAE2975-6012-446F-8679-FA2B3E0700AC}" presName="rootConnector" presStyleLbl="node2" presStyleIdx="2" presStyleCnt="5"/>
      <dgm:spPr/>
      <dgm:t>
        <a:bodyPr/>
        <a:lstStyle/>
        <a:p>
          <a:endParaRPr lang="en-US"/>
        </a:p>
      </dgm:t>
    </dgm:pt>
    <dgm:pt modelId="{A9CBFA00-26ED-4780-96F4-8F41EB1BBC8D}" type="pres">
      <dgm:prSet presAssocID="{BFAE2975-6012-446F-8679-FA2B3E0700AC}" presName="hierChild4" presStyleCnt="0"/>
      <dgm:spPr/>
    </dgm:pt>
    <dgm:pt modelId="{B5EDFD60-EA83-4D63-A1DD-0111E1B952E6}" type="pres">
      <dgm:prSet presAssocID="{BFAE2975-6012-446F-8679-FA2B3E0700AC}" presName="hierChild5" presStyleCnt="0"/>
      <dgm:spPr/>
    </dgm:pt>
    <dgm:pt modelId="{0D0FC705-773B-4A83-B233-52C093C3B828}" type="pres">
      <dgm:prSet presAssocID="{BEDE7438-1478-420F-9B14-26C637FA19DD}" presName="Name37" presStyleLbl="parChTrans1D2" presStyleIdx="3" presStyleCnt="6"/>
      <dgm:spPr/>
      <dgm:t>
        <a:bodyPr/>
        <a:lstStyle/>
        <a:p>
          <a:endParaRPr lang="en-US"/>
        </a:p>
      </dgm:t>
    </dgm:pt>
    <dgm:pt modelId="{37CA8AFC-38E0-42D3-A861-E1BCBC12BA4B}" type="pres">
      <dgm:prSet presAssocID="{2F955AFE-3398-4281-9A0C-700C485012B9}" presName="hierRoot2" presStyleCnt="0">
        <dgm:presLayoutVars>
          <dgm:hierBranch val="init"/>
        </dgm:presLayoutVars>
      </dgm:prSet>
      <dgm:spPr/>
    </dgm:pt>
    <dgm:pt modelId="{1D3298AD-2833-42F0-9B8F-BE5111C5107E}" type="pres">
      <dgm:prSet presAssocID="{2F955AFE-3398-4281-9A0C-700C485012B9}" presName="rootComposite" presStyleCnt="0"/>
      <dgm:spPr/>
    </dgm:pt>
    <dgm:pt modelId="{2CC9394D-A854-47C9-BD43-AD77C2B42216}" type="pres">
      <dgm:prSet presAssocID="{2F955AFE-3398-4281-9A0C-700C485012B9}" presName="rootText" presStyleLbl="node2" presStyleIdx="3" presStyleCnt="5" custLinFactX="11806" custLinFactNeighborX="100000" custLinFactNeighborY="-1803">
        <dgm:presLayoutVars>
          <dgm:chPref val="3"/>
        </dgm:presLayoutVars>
      </dgm:prSet>
      <dgm:spPr/>
      <dgm:t>
        <a:bodyPr/>
        <a:lstStyle/>
        <a:p>
          <a:endParaRPr lang="en-US"/>
        </a:p>
      </dgm:t>
    </dgm:pt>
    <dgm:pt modelId="{F75D3E52-0B3E-4D86-926E-ECBE15CBC7B4}" type="pres">
      <dgm:prSet presAssocID="{2F955AFE-3398-4281-9A0C-700C485012B9}" presName="rootConnector" presStyleLbl="node2" presStyleIdx="3" presStyleCnt="5"/>
      <dgm:spPr/>
      <dgm:t>
        <a:bodyPr/>
        <a:lstStyle/>
        <a:p>
          <a:endParaRPr lang="en-US"/>
        </a:p>
      </dgm:t>
    </dgm:pt>
    <dgm:pt modelId="{2236CE00-FDEB-43C2-84FB-76C3AC496691}" type="pres">
      <dgm:prSet presAssocID="{2F955AFE-3398-4281-9A0C-700C485012B9}" presName="hierChild4" presStyleCnt="0"/>
      <dgm:spPr/>
    </dgm:pt>
    <dgm:pt modelId="{CBCCD8BF-0264-4BBF-B598-1CA5F51BA8AB}" type="pres">
      <dgm:prSet presAssocID="{2F955AFE-3398-4281-9A0C-700C485012B9}" presName="hierChild5" presStyleCnt="0"/>
      <dgm:spPr/>
    </dgm:pt>
    <dgm:pt modelId="{F78330F0-DA2E-4B12-A185-65F2F673B5A8}" type="pres">
      <dgm:prSet presAssocID="{E2DF1310-75CF-4F18-A5E4-1B2E15AAAE99}" presName="Name37" presStyleLbl="parChTrans1D2" presStyleIdx="4" presStyleCnt="6"/>
      <dgm:spPr/>
      <dgm:t>
        <a:bodyPr/>
        <a:lstStyle/>
        <a:p>
          <a:endParaRPr lang="en-US"/>
        </a:p>
      </dgm:t>
    </dgm:pt>
    <dgm:pt modelId="{B0B33668-FF4B-4BD4-9D72-ECE6164B386C}" type="pres">
      <dgm:prSet presAssocID="{26778FEE-5A77-4D15-A4F8-FB2E45CC18AE}" presName="hierRoot2" presStyleCnt="0">
        <dgm:presLayoutVars>
          <dgm:hierBranch val="init"/>
        </dgm:presLayoutVars>
      </dgm:prSet>
      <dgm:spPr/>
    </dgm:pt>
    <dgm:pt modelId="{21BBCD62-6996-45A2-B135-048AD04EB51D}" type="pres">
      <dgm:prSet presAssocID="{26778FEE-5A77-4D15-A4F8-FB2E45CC18AE}" presName="rootComposite" presStyleCnt="0"/>
      <dgm:spPr/>
    </dgm:pt>
    <dgm:pt modelId="{CF3C9855-52DD-4D59-8725-1C0E533CA1D6}" type="pres">
      <dgm:prSet presAssocID="{26778FEE-5A77-4D15-A4F8-FB2E45CC18AE}" presName="rootText" presStyleLbl="node2" presStyleIdx="4" presStyleCnt="5" custLinFactX="-100000" custLinFactNeighborX="-139842" custLinFactNeighborY="3606">
        <dgm:presLayoutVars>
          <dgm:chPref val="3"/>
        </dgm:presLayoutVars>
      </dgm:prSet>
      <dgm:spPr/>
      <dgm:t>
        <a:bodyPr/>
        <a:lstStyle/>
        <a:p>
          <a:endParaRPr lang="en-US"/>
        </a:p>
      </dgm:t>
    </dgm:pt>
    <dgm:pt modelId="{B8D04294-7603-4DC3-AC23-D233C1564350}" type="pres">
      <dgm:prSet presAssocID="{26778FEE-5A77-4D15-A4F8-FB2E45CC18AE}" presName="rootConnector" presStyleLbl="node2" presStyleIdx="4" presStyleCnt="5"/>
      <dgm:spPr/>
      <dgm:t>
        <a:bodyPr/>
        <a:lstStyle/>
        <a:p>
          <a:endParaRPr lang="en-US"/>
        </a:p>
      </dgm:t>
    </dgm:pt>
    <dgm:pt modelId="{970C0577-C76A-4AAB-B201-A9D6E69A0499}" type="pres">
      <dgm:prSet presAssocID="{26778FEE-5A77-4D15-A4F8-FB2E45CC18AE}" presName="hierChild4" presStyleCnt="0"/>
      <dgm:spPr/>
    </dgm:pt>
    <dgm:pt modelId="{017B8DBC-C9AA-4B77-864E-D69729EF8167}" type="pres">
      <dgm:prSet presAssocID="{26778FEE-5A77-4D15-A4F8-FB2E45CC18AE}" presName="hierChild5" presStyleCnt="0"/>
      <dgm:spPr/>
    </dgm:pt>
    <dgm:pt modelId="{470BEEC7-1185-4E65-A8A1-F3E62885CFD8}" type="pres">
      <dgm:prSet presAssocID="{9C5901CD-23EE-4DCC-997D-A8AE65AE0B84}" presName="hierChild3" presStyleCnt="0"/>
      <dgm:spPr/>
    </dgm:pt>
    <dgm:pt modelId="{ADE086A1-7321-4633-88FA-D5639A1D7B74}" type="pres">
      <dgm:prSet presAssocID="{EFAE2CE5-572B-4D0D-A93C-FD05032EFAC9}" presName="Name111" presStyleLbl="parChTrans1D2" presStyleIdx="5" presStyleCnt="6"/>
      <dgm:spPr/>
      <dgm:t>
        <a:bodyPr/>
        <a:lstStyle/>
        <a:p>
          <a:endParaRPr lang="en-US"/>
        </a:p>
      </dgm:t>
    </dgm:pt>
    <dgm:pt modelId="{81B0158E-B3D1-4A04-8E74-E0387745064A}" type="pres">
      <dgm:prSet presAssocID="{5EEA9B69-0A96-441D-93DA-DBBAA5FCA367}" presName="hierRoot3" presStyleCnt="0">
        <dgm:presLayoutVars>
          <dgm:hierBranch val="init"/>
        </dgm:presLayoutVars>
      </dgm:prSet>
      <dgm:spPr/>
    </dgm:pt>
    <dgm:pt modelId="{D48E2488-048A-4500-BF29-C7E2C141E915}" type="pres">
      <dgm:prSet presAssocID="{5EEA9B69-0A96-441D-93DA-DBBAA5FCA367}" presName="rootComposite3" presStyleCnt="0"/>
      <dgm:spPr/>
    </dgm:pt>
    <dgm:pt modelId="{05187E47-ED38-4283-9C97-CE4859D12AB5}" type="pres">
      <dgm:prSet presAssocID="{5EEA9B69-0A96-441D-93DA-DBBAA5FCA367}" presName="rootText3" presStyleLbl="asst1" presStyleIdx="0" presStyleCnt="1" custAng="0" custScaleX="166892" custLinFactNeighborX="-60984" custLinFactNeighborY="-17142">
        <dgm:presLayoutVars>
          <dgm:chPref val="3"/>
        </dgm:presLayoutVars>
      </dgm:prSet>
      <dgm:spPr/>
      <dgm:t>
        <a:bodyPr/>
        <a:lstStyle/>
        <a:p>
          <a:endParaRPr lang="en-US"/>
        </a:p>
      </dgm:t>
    </dgm:pt>
    <dgm:pt modelId="{ED9A4B43-0388-438A-81E7-BD310777BFA6}" type="pres">
      <dgm:prSet presAssocID="{5EEA9B69-0A96-441D-93DA-DBBAA5FCA367}" presName="rootConnector3" presStyleLbl="asst1" presStyleIdx="0" presStyleCnt="1"/>
      <dgm:spPr/>
      <dgm:t>
        <a:bodyPr/>
        <a:lstStyle/>
        <a:p>
          <a:endParaRPr lang="en-US"/>
        </a:p>
      </dgm:t>
    </dgm:pt>
    <dgm:pt modelId="{2DA4D94D-0A3D-43C0-857A-2379DEAFFA46}" type="pres">
      <dgm:prSet presAssocID="{5EEA9B69-0A96-441D-93DA-DBBAA5FCA367}" presName="hierChild6" presStyleCnt="0"/>
      <dgm:spPr/>
    </dgm:pt>
    <dgm:pt modelId="{9B11D1EE-8992-4302-ABBC-B76E81C6000F}" type="pres">
      <dgm:prSet presAssocID="{5EEA9B69-0A96-441D-93DA-DBBAA5FCA367}" presName="hierChild7" presStyleCnt="0"/>
      <dgm:spPr/>
    </dgm:pt>
    <dgm:pt modelId="{34670077-6AE6-4D18-BE99-FEAFC42DA693}" type="pres">
      <dgm:prSet presAssocID="{A53E59E9-896C-423C-8385-2BFDE0EA1801}" presName="hierRoot1" presStyleCnt="0">
        <dgm:presLayoutVars>
          <dgm:hierBranch val="init"/>
        </dgm:presLayoutVars>
      </dgm:prSet>
      <dgm:spPr/>
    </dgm:pt>
    <dgm:pt modelId="{F037C2E1-5DCA-480B-B899-C11E1C0B0172}" type="pres">
      <dgm:prSet presAssocID="{A53E59E9-896C-423C-8385-2BFDE0EA1801}" presName="rootComposite1" presStyleCnt="0"/>
      <dgm:spPr/>
    </dgm:pt>
    <dgm:pt modelId="{E376A8E9-DD31-41BB-BE08-46CC0F08E739}" type="pres">
      <dgm:prSet presAssocID="{A53E59E9-896C-423C-8385-2BFDE0EA1801}" presName="rootText1" presStyleLbl="node0" presStyleIdx="1" presStyleCnt="2" custAng="0" custScaleX="166892" custLinFactY="64107" custLinFactNeighborX="-79479" custLinFactNeighborY="100000">
        <dgm:presLayoutVars>
          <dgm:chPref val="3"/>
        </dgm:presLayoutVars>
      </dgm:prSet>
      <dgm:spPr/>
      <dgm:t>
        <a:bodyPr/>
        <a:lstStyle/>
        <a:p>
          <a:endParaRPr lang="en-US"/>
        </a:p>
      </dgm:t>
    </dgm:pt>
    <dgm:pt modelId="{BF961B16-B2F0-4F35-AF43-7FC87F8EEE51}" type="pres">
      <dgm:prSet presAssocID="{A53E59E9-896C-423C-8385-2BFDE0EA1801}" presName="rootConnector1" presStyleLbl="asst0" presStyleIdx="0" presStyleCnt="0"/>
      <dgm:spPr/>
      <dgm:t>
        <a:bodyPr/>
        <a:lstStyle/>
        <a:p>
          <a:endParaRPr lang="en-US"/>
        </a:p>
      </dgm:t>
    </dgm:pt>
    <dgm:pt modelId="{5DFE2AAB-C451-4606-B217-AC25B6936A79}" type="pres">
      <dgm:prSet presAssocID="{A53E59E9-896C-423C-8385-2BFDE0EA1801}" presName="hierChild2" presStyleCnt="0"/>
      <dgm:spPr/>
    </dgm:pt>
    <dgm:pt modelId="{B8FF9EE7-0F20-4EDA-8C3F-B598824A5C20}" type="pres">
      <dgm:prSet presAssocID="{A53E59E9-896C-423C-8385-2BFDE0EA1801}" presName="hierChild3" presStyleCnt="0"/>
      <dgm:spPr/>
    </dgm:pt>
  </dgm:ptLst>
  <dgm:cxnLst>
    <dgm:cxn modelId="{A9F77E56-FE42-4608-BC37-D8929B8A89AB}" type="presOf" srcId="{5CF71AB5-F803-4D56-AE2E-ED00122F433C}" destId="{744A5C02-EC05-4FDC-AFE8-464EC0701A66}" srcOrd="0" destOrd="0" presId="urn:microsoft.com/office/officeart/2005/8/layout/orgChart1"/>
    <dgm:cxn modelId="{FA50C575-3571-4F68-AA2A-AD75C11D7DA0}" type="presOf" srcId="{A53E59E9-896C-423C-8385-2BFDE0EA1801}" destId="{E376A8E9-DD31-41BB-BE08-46CC0F08E739}" srcOrd="0" destOrd="0" presId="urn:microsoft.com/office/officeart/2005/8/layout/orgChart1"/>
    <dgm:cxn modelId="{1B50305A-ABE6-4776-B759-F88E3735B528}" type="presOf" srcId="{BFAE2975-6012-446F-8679-FA2B3E0700AC}" destId="{EAB34736-343D-4665-B83B-E43546F107D7}" srcOrd="1" destOrd="0" presId="urn:microsoft.com/office/officeart/2005/8/layout/orgChart1"/>
    <dgm:cxn modelId="{CD7397C3-EAFC-4726-84C6-8CD45F3CA06A}" type="presOf" srcId="{A53E59E9-896C-423C-8385-2BFDE0EA1801}" destId="{BF961B16-B2F0-4F35-AF43-7FC87F8EEE51}" srcOrd="1" destOrd="0" presId="urn:microsoft.com/office/officeart/2005/8/layout/orgChart1"/>
    <dgm:cxn modelId="{CCCB2B40-D650-4C99-99D0-7E3AD7E36884}" type="presOf" srcId="{BEDE7438-1478-420F-9B14-26C637FA19DD}" destId="{0D0FC705-773B-4A83-B233-52C093C3B828}" srcOrd="0" destOrd="0" presId="urn:microsoft.com/office/officeart/2005/8/layout/orgChart1"/>
    <dgm:cxn modelId="{5FB1025B-B789-4797-A11D-8BE5763E1E4E}" type="presOf" srcId="{2F955AFE-3398-4281-9A0C-700C485012B9}" destId="{2CC9394D-A854-47C9-BD43-AD77C2B42216}" srcOrd="0" destOrd="0" presId="urn:microsoft.com/office/officeart/2005/8/layout/orgChart1"/>
    <dgm:cxn modelId="{A13A8EAF-627A-4624-9387-DE002A791E1E}" type="presOf" srcId="{5EEA9B69-0A96-441D-93DA-DBBAA5FCA367}" destId="{ED9A4B43-0388-438A-81E7-BD310777BFA6}" srcOrd="1" destOrd="0" presId="urn:microsoft.com/office/officeart/2005/8/layout/orgChart1"/>
    <dgm:cxn modelId="{34E5E07B-B4F1-4D8F-AA58-86B70194F833}" type="presOf" srcId="{E2DF1310-75CF-4F18-A5E4-1B2E15AAAE99}" destId="{F78330F0-DA2E-4B12-A185-65F2F673B5A8}" srcOrd="0" destOrd="0" presId="urn:microsoft.com/office/officeart/2005/8/layout/orgChart1"/>
    <dgm:cxn modelId="{0FA52FAC-71E3-4D74-948F-E6434D384F01}" srcId="{9C5901CD-23EE-4DCC-997D-A8AE65AE0B84}" destId="{BFAE2975-6012-446F-8679-FA2B3E0700AC}" srcOrd="3" destOrd="0" parTransId="{5CF71AB5-F803-4D56-AE2E-ED00122F433C}" sibTransId="{70086961-DDDF-4617-A32C-9ECA731705FB}"/>
    <dgm:cxn modelId="{E26E185C-A3B0-4FF4-A149-E93EDD528C66}" type="presOf" srcId="{8A4659D0-A952-4010-8B94-F510A51987F1}" destId="{D44C0891-FF3C-4500-AAC6-70E578D0190A}" srcOrd="0" destOrd="0" presId="urn:microsoft.com/office/officeart/2005/8/layout/orgChart1"/>
    <dgm:cxn modelId="{D13E6E91-7B1A-4592-8F36-D264CBA1D536}" type="presOf" srcId="{4D009A02-F07F-4B15-BEE0-F8E3CB36B2B0}" destId="{28E37E7C-F49C-4FC5-91F6-AD71FD7DC5FC}" srcOrd="1" destOrd="0" presId="urn:microsoft.com/office/officeart/2005/8/layout/orgChart1"/>
    <dgm:cxn modelId="{8C737110-C61C-4DBC-8225-782E671DEC44}" srcId="{9C5901CD-23EE-4DCC-997D-A8AE65AE0B84}" destId="{26778FEE-5A77-4D15-A4F8-FB2E45CC18AE}" srcOrd="5" destOrd="0" parTransId="{E2DF1310-75CF-4F18-A5E4-1B2E15AAAE99}" sibTransId="{9A388F50-885D-4A84-BAA4-C27D6F473656}"/>
    <dgm:cxn modelId="{16A07998-2276-4FF1-86D4-D793F848B648}" type="presOf" srcId="{EFAE2CE5-572B-4D0D-A93C-FD05032EFAC9}" destId="{ADE086A1-7321-4633-88FA-D5639A1D7B74}" srcOrd="0" destOrd="0" presId="urn:microsoft.com/office/officeart/2005/8/layout/orgChart1"/>
    <dgm:cxn modelId="{9D6735CD-ACD8-4954-85EC-847E54068EB3}" srcId="{9C5901CD-23EE-4DCC-997D-A8AE65AE0B84}" destId="{2F955AFE-3398-4281-9A0C-700C485012B9}" srcOrd="4" destOrd="0" parTransId="{BEDE7438-1478-420F-9B14-26C637FA19DD}" sibTransId="{DA688A99-8F04-4D6F-B971-EC113F96D627}"/>
    <dgm:cxn modelId="{8A2B93B5-BCCB-42A8-8132-C1157329326E}" type="presOf" srcId="{A26703AE-2DBD-484C-9C1A-07F6FD6BDC21}" destId="{350DD6E1-449B-4CB2-9359-10A6155DFFD5}" srcOrd="0" destOrd="0" presId="urn:microsoft.com/office/officeart/2005/8/layout/orgChart1"/>
    <dgm:cxn modelId="{83B46195-9014-4B08-9B0F-E4914F8329AA}" type="presOf" srcId="{5EEA9B69-0A96-441D-93DA-DBBAA5FCA367}" destId="{05187E47-ED38-4283-9C97-CE4859D12AB5}" srcOrd="0" destOrd="0" presId="urn:microsoft.com/office/officeart/2005/8/layout/orgChart1"/>
    <dgm:cxn modelId="{6D2B1D14-65E1-47D4-8528-9577F47F1690}" type="presOf" srcId="{26778FEE-5A77-4D15-A4F8-FB2E45CC18AE}" destId="{B8D04294-7603-4DC3-AC23-D233C1564350}" srcOrd="1" destOrd="0" presId="urn:microsoft.com/office/officeart/2005/8/layout/orgChart1"/>
    <dgm:cxn modelId="{F8EDF2F2-0885-48CC-B135-33210009596D}" type="presOf" srcId="{BFAE2975-6012-446F-8679-FA2B3E0700AC}" destId="{C9F42F35-FF05-430F-B84D-65100CAB8720}" srcOrd="0" destOrd="0" presId="urn:microsoft.com/office/officeart/2005/8/layout/orgChart1"/>
    <dgm:cxn modelId="{16CD2766-1CB9-44C3-A388-3021D2F08BD1}" srcId="{DE697D13-B143-4339-9471-102B240E5DC3}" destId="{A53E59E9-896C-423C-8385-2BFDE0EA1801}" srcOrd="1" destOrd="0" parTransId="{B71A3F15-BEE1-4F15-87C9-DC172ECEF9F0}" sibTransId="{828E1B7A-5D6E-453B-AD8F-44AC90E8AE36}"/>
    <dgm:cxn modelId="{D602CDB1-4C89-4564-A6C6-376198E2DF95}" srcId="{DE697D13-B143-4339-9471-102B240E5DC3}" destId="{9C5901CD-23EE-4DCC-997D-A8AE65AE0B84}" srcOrd="0" destOrd="0" parTransId="{7B94CED2-5BAC-44BD-8629-AA3B81BC6C05}" sibTransId="{0912B54E-4B73-4E15-A7ED-4135DE3E9785}"/>
    <dgm:cxn modelId="{1C83C94E-AAB8-4D24-A6FC-2EDFB242C4CA}" type="presOf" srcId="{9C5901CD-23EE-4DCC-997D-A8AE65AE0B84}" destId="{67D7EEAB-4711-451F-BB02-5AEA577D69CF}" srcOrd="0" destOrd="0" presId="urn:microsoft.com/office/officeart/2005/8/layout/orgChart1"/>
    <dgm:cxn modelId="{EBCEE7FA-8DE2-44B4-8FB4-5D5A2373B6D6}" type="presOf" srcId="{89418CBF-E02E-44C8-B278-641A9696FA88}" destId="{44A7DE4F-9667-4F74-9D44-1C5B2C76FBC9}" srcOrd="0" destOrd="0" presId="urn:microsoft.com/office/officeart/2005/8/layout/orgChart1"/>
    <dgm:cxn modelId="{3A1500E7-7007-4733-8F8A-B74850647F8E}" type="presOf" srcId="{2F955AFE-3398-4281-9A0C-700C485012B9}" destId="{F75D3E52-0B3E-4D86-926E-ECBE15CBC7B4}" srcOrd="1" destOrd="0" presId="urn:microsoft.com/office/officeart/2005/8/layout/orgChart1"/>
    <dgm:cxn modelId="{892E37FF-D9BE-4EEE-A24C-71CE45E06C65}" type="presOf" srcId="{26778FEE-5A77-4D15-A4F8-FB2E45CC18AE}" destId="{CF3C9855-52DD-4D59-8725-1C0E533CA1D6}" srcOrd="0" destOrd="0" presId="urn:microsoft.com/office/officeart/2005/8/layout/orgChart1"/>
    <dgm:cxn modelId="{93B4AD26-EDA4-4287-8BF8-2FCDCCBE1EDE}" srcId="{9C5901CD-23EE-4DCC-997D-A8AE65AE0B84}" destId="{4D009A02-F07F-4B15-BEE0-F8E3CB36B2B0}" srcOrd="1" destOrd="0" parTransId="{A26703AE-2DBD-484C-9C1A-07F6FD6BDC21}" sibTransId="{D3313147-C509-4B75-9C58-32F68D514653}"/>
    <dgm:cxn modelId="{2A0CFF81-A7C5-4B93-BDDA-D83F0C522FD1}" type="presOf" srcId="{DE697D13-B143-4339-9471-102B240E5DC3}" destId="{6EACC02B-B670-45AE-8A9F-5FC17ADA7667}" srcOrd="0" destOrd="0" presId="urn:microsoft.com/office/officeart/2005/8/layout/orgChart1"/>
    <dgm:cxn modelId="{B0ED69FD-616B-46A5-8DE4-3B1811CEF941}" type="presOf" srcId="{4D009A02-F07F-4B15-BEE0-F8E3CB36B2B0}" destId="{B7DDE097-8FD7-4A5E-B539-7CAC807D37FA}" srcOrd="0" destOrd="0" presId="urn:microsoft.com/office/officeart/2005/8/layout/orgChart1"/>
    <dgm:cxn modelId="{E2FAE16E-CE88-47AA-964B-70F8ACDFD733}" type="presOf" srcId="{89418CBF-E02E-44C8-B278-641A9696FA88}" destId="{EAF28010-9201-4BA7-8B64-61414683CE3A}" srcOrd="1" destOrd="0" presId="urn:microsoft.com/office/officeart/2005/8/layout/orgChart1"/>
    <dgm:cxn modelId="{FDFC670E-EFC5-460A-A5D6-4627A9583A4E}" srcId="{9C5901CD-23EE-4DCC-997D-A8AE65AE0B84}" destId="{5EEA9B69-0A96-441D-93DA-DBBAA5FCA367}" srcOrd="0" destOrd="0" parTransId="{EFAE2CE5-572B-4D0D-A93C-FD05032EFAC9}" sibTransId="{C3D540C6-9805-42D8-BD29-DF8A57A1251C}"/>
    <dgm:cxn modelId="{10DBCF4C-7814-4DD1-8268-9DC7663CBF58}" srcId="{9C5901CD-23EE-4DCC-997D-A8AE65AE0B84}" destId="{89418CBF-E02E-44C8-B278-641A9696FA88}" srcOrd="2" destOrd="0" parTransId="{8A4659D0-A952-4010-8B94-F510A51987F1}" sibTransId="{DD99F671-2CC9-46C9-9CE8-AABAA3C3F8F1}"/>
    <dgm:cxn modelId="{E5BAE80E-EAC8-4F93-B4FB-E3A4A0D91F9E}" type="presOf" srcId="{9C5901CD-23EE-4DCC-997D-A8AE65AE0B84}" destId="{3E0F49D1-24E3-45CA-A21C-1E3844146232}" srcOrd="1" destOrd="0" presId="urn:microsoft.com/office/officeart/2005/8/layout/orgChart1"/>
    <dgm:cxn modelId="{DA08C87D-778E-485B-9BB4-4AC956C0B838}" type="presParOf" srcId="{6EACC02B-B670-45AE-8A9F-5FC17ADA7667}" destId="{70FCFF94-DCB9-4B04-85F1-C9331056A405}" srcOrd="0" destOrd="0" presId="urn:microsoft.com/office/officeart/2005/8/layout/orgChart1"/>
    <dgm:cxn modelId="{CDF2FF24-C3F1-423C-9781-E5A9A029530A}" type="presParOf" srcId="{70FCFF94-DCB9-4B04-85F1-C9331056A405}" destId="{D67AFA50-A721-46D0-B67C-333B3A43C627}" srcOrd="0" destOrd="0" presId="urn:microsoft.com/office/officeart/2005/8/layout/orgChart1"/>
    <dgm:cxn modelId="{5F8EC61C-37FC-40CD-A53A-ED3646090355}" type="presParOf" srcId="{D67AFA50-A721-46D0-B67C-333B3A43C627}" destId="{67D7EEAB-4711-451F-BB02-5AEA577D69CF}" srcOrd="0" destOrd="0" presId="urn:microsoft.com/office/officeart/2005/8/layout/orgChart1"/>
    <dgm:cxn modelId="{A1ABB774-F9D2-49F8-8C3C-14D07A95F938}" type="presParOf" srcId="{D67AFA50-A721-46D0-B67C-333B3A43C627}" destId="{3E0F49D1-24E3-45CA-A21C-1E3844146232}" srcOrd="1" destOrd="0" presId="urn:microsoft.com/office/officeart/2005/8/layout/orgChart1"/>
    <dgm:cxn modelId="{B8B82D93-16E1-4FE3-9035-B83E0C1B81FE}" type="presParOf" srcId="{70FCFF94-DCB9-4B04-85F1-C9331056A405}" destId="{DB7BE364-2641-4526-BC13-DB3A4DC3661F}" srcOrd="1" destOrd="0" presId="urn:microsoft.com/office/officeart/2005/8/layout/orgChart1"/>
    <dgm:cxn modelId="{7C50303B-69EB-4A14-A5A6-EC3B1E5FCEA4}" type="presParOf" srcId="{DB7BE364-2641-4526-BC13-DB3A4DC3661F}" destId="{350DD6E1-449B-4CB2-9359-10A6155DFFD5}" srcOrd="0" destOrd="0" presId="urn:microsoft.com/office/officeart/2005/8/layout/orgChart1"/>
    <dgm:cxn modelId="{F6D84F22-5F82-4059-9378-E742D859DCC9}" type="presParOf" srcId="{DB7BE364-2641-4526-BC13-DB3A4DC3661F}" destId="{820BFD76-B33A-4CD3-AD41-81DE96AAF5F6}" srcOrd="1" destOrd="0" presId="urn:microsoft.com/office/officeart/2005/8/layout/orgChart1"/>
    <dgm:cxn modelId="{011FDB31-3E32-4496-AE3A-1132B273071E}" type="presParOf" srcId="{820BFD76-B33A-4CD3-AD41-81DE96AAF5F6}" destId="{82416846-6DB6-4805-89B6-EC907225C9CC}" srcOrd="0" destOrd="0" presId="urn:microsoft.com/office/officeart/2005/8/layout/orgChart1"/>
    <dgm:cxn modelId="{AAFE1CE3-E8DF-4CFA-870B-7653CF3B2A5B}" type="presParOf" srcId="{82416846-6DB6-4805-89B6-EC907225C9CC}" destId="{B7DDE097-8FD7-4A5E-B539-7CAC807D37FA}" srcOrd="0" destOrd="0" presId="urn:microsoft.com/office/officeart/2005/8/layout/orgChart1"/>
    <dgm:cxn modelId="{2091F06E-4FF4-4150-82FA-12FDB94F237F}" type="presParOf" srcId="{82416846-6DB6-4805-89B6-EC907225C9CC}" destId="{28E37E7C-F49C-4FC5-91F6-AD71FD7DC5FC}" srcOrd="1" destOrd="0" presId="urn:microsoft.com/office/officeart/2005/8/layout/orgChart1"/>
    <dgm:cxn modelId="{C5B54DA5-1AD4-4090-B5B0-BCBE04A91035}" type="presParOf" srcId="{820BFD76-B33A-4CD3-AD41-81DE96AAF5F6}" destId="{75A728F9-CB0B-486F-80BA-FB58B11B8475}" srcOrd="1" destOrd="0" presId="urn:microsoft.com/office/officeart/2005/8/layout/orgChart1"/>
    <dgm:cxn modelId="{BEA344DB-29AE-4003-AE27-DA299079D6F7}" type="presParOf" srcId="{820BFD76-B33A-4CD3-AD41-81DE96AAF5F6}" destId="{651613CC-1388-440F-8C6F-5B2B261F4EEB}" srcOrd="2" destOrd="0" presId="urn:microsoft.com/office/officeart/2005/8/layout/orgChart1"/>
    <dgm:cxn modelId="{C671C95D-E6EF-4E60-AC11-5111CE636CA0}" type="presParOf" srcId="{DB7BE364-2641-4526-BC13-DB3A4DC3661F}" destId="{D44C0891-FF3C-4500-AAC6-70E578D0190A}" srcOrd="2" destOrd="0" presId="urn:microsoft.com/office/officeart/2005/8/layout/orgChart1"/>
    <dgm:cxn modelId="{5B7CDC02-7923-4FD2-B90A-501854A23115}" type="presParOf" srcId="{DB7BE364-2641-4526-BC13-DB3A4DC3661F}" destId="{8D7EB3EA-5646-4CFD-BDCA-7458ECE1AAD0}" srcOrd="3" destOrd="0" presId="urn:microsoft.com/office/officeart/2005/8/layout/orgChart1"/>
    <dgm:cxn modelId="{AA887723-C70A-4C17-ADC9-E4FF20EB3736}" type="presParOf" srcId="{8D7EB3EA-5646-4CFD-BDCA-7458ECE1AAD0}" destId="{17BDFDEB-DE64-4071-BC4A-1DD2C69B2BDF}" srcOrd="0" destOrd="0" presId="urn:microsoft.com/office/officeart/2005/8/layout/orgChart1"/>
    <dgm:cxn modelId="{731EC700-EEFA-4CC6-8293-EC0A12DC6263}" type="presParOf" srcId="{17BDFDEB-DE64-4071-BC4A-1DD2C69B2BDF}" destId="{44A7DE4F-9667-4F74-9D44-1C5B2C76FBC9}" srcOrd="0" destOrd="0" presId="urn:microsoft.com/office/officeart/2005/8/layout/orgChart1"/>
    <dgm:cxn modelId="{3ABDBEC2-142A-415B-A307-2F704703875E}" type="presParOf" srcId="{17BDFDEB-DE64-4071-BC4A-1DD2C69B2BDF}" destId="{EAF28010-9201-4BA7-8B64-61414683CE3A}" srcOrd="1" destOrd="0" presId="urn:microsoft.com/office/officeart/2005/8/layout/orgChart1"/>
    <dgm:cxn modelId="{28E91F8A-9964-4B28-A0A6-3A9C71C6A46A}" type="presParOf" srcId="{8D7EB3EA-5646-4CFD-BDCA-7458ECE1AAD0}" destId="{8321E1EB-21B2-49B5-9FE4-ED1347959E7E}" srcOrd="1" destOrd="0" presId="urn:microsoft.com/office/officeart/2005/8/layout/orgChart1"/>
    <dgm:cxn modelId="{55275255-5BE0-4A75-9514-12FE78AC4C97}" type="presParOf" srcId="{8D7EB3EA-5646-4CFD-BDCA-7458ECE1AAD0}" destId="{B1EE25E4-5C72-4CD8-B715-59D17B304440}" srcOrd="2" destOrd="0" presId="urn:microsoft.com/office/officeart/2005/8/layout/orgChart1"/>
    <dgm:cxn modelId="{9C4CE9B6-F189-4211-A6DF-85BD0CBE49C5}" type="presParOf" srcId="{DB7BE364-2641-4526-BC13-DB3A4DC3661F}" destId="{744A5C02-EC05-4FDC-AFE8-464EC0701A66}" srcOrd="4" destOrd="0" presId="urn:microsoft.com/office/officeart/2005/8/layout/orgChart1"/>
    <dgm:cxn modelId="{E81A5B74-D5CB-4FEC-A338-930376247F01}" type="presParOf" srcId="{DB7BE364-2641-4526-BC13-DB3A4DC3661F}" destId="{CA3D6E9F-AACC-4B90-A878-A13FC96255B2}" srcOrd="5" destOrd="0" presId="urn:microsoft.com/office/officeart/2005/8/layout/orgChart1"/>
    <dgm:cxn modelId="{A99C083E-748F-4F4F-8ADF-4A373237FB44}" type="presParOf" srcId="{CA3D6E9F-AACC-4B90-A878-A13FC96255B2}" destId="{0F83395A-498D-46F3-91B5-BDB87D8EA750}" srcOrd="0" destOrd="0" presId="urn:microsoft.com/office/officeart/2005/8/layout/orgChart1"/>
    <dgm:cxn modelId="{45DFD659-797D-40B4-9569-323CAC62B559}" type="presParOf" srcId="{0F83395A-498D-46F3-91B5-BDB87D8EA750}" destId="{C9F42F35-FF05-430F-B84D-65100CAB8720}" srcOrd="0" destOrd="0" presId="urn:microsoft.com/office/officeart/2005/8/layout/orgChart1"/>
    <dgm:cxn modelId="{FE38E026-FC59-4892-8E52-7819EE4B943D}" type="presParOf" srcId="{0F83395A-498D-46F3-91B5-BDB87D8EA750}" destId="{EAB34736-343D-4665-B83B-E43546F107D7}" srcOrd="1" destOrd="0" presId="urn:microsoft.com/office/officeart/2005/8/layout/orgChart1"/>
    <dgm:cxn modelId="{389EC7FF-1355-44B1-80A2-8D768A9F5652}" type="presParOf" srcId="{CA3D6E9F-AACC-4B90-A878-A13FC96255B2}" destId="{A9CBFA00-26ED-4780-96F4-8F41EB1BBC8D}" srcOrd="1" destOrd="0" presId="urn:microsoft.com/office/officeart/2005/8/layout/orgChart1"/>
    <dgm:cxn modelId="{CE070C1F-A0E8-4144-B4F9-18109B1788E6}" type="presParOf" srcId="{CA3D6E9F-AACC-4B90-A878-A13FC96255B2}" destId="{B5EDFD60-EA83-4D63-A1DD-0111E1B952E6}" srcOrd="2" destOrd="0" presId="urn:microsoft.com/office/officeart/2005/8/layout/orgChart1"/>
    <dgm:cxn modelId="{584BB14F-E22D-471C-AEA7-A673E3750861}" type="presParOf" srcId="{DB7BE364-2641-4526-BC13-DB3A4DC3661F}" destId="{0D0FC705-773B-4A83-B233-52C093C3B828}" srcOrd="6" destOrd="0" presId="urn:microsoft.com/office/officeart/2005/8/layout/orgChart1"/>
    <dgm:cxn modelId="{9B6B6D1A-FC0D-419B-879B-6A9D69FD44C0}" type="presParOf" srcId="{DB7BE364-2641-4526-BC13-DB3A4DC3661F}" destId="{37CA8AFC-38E0-42D3-A861-E1BCBC12BA4B}" srcOrd="7" destOrd="0" presId="urn:microsoft.com/office/officeart/2005/8/layout/orgChart1"/>
    <dgm:cxn modelId="{33543B6A-6652-489E-B75A-47B4D2D328C6}" type="presParOf" srcId="{37CA8AFC-38E0-42D3-A861-E1BCBC12BA4B}" destId="{1D3298AD-2833-42F0-9B8F-BE5111C5107E}" srcOrd="0" destOrd="0" presId="urn:microsoft.com/office/officeart/2005/8/layout/orgChart1"/>
    <dgm:cxn modelId="{6BE58BA4-F6BF-4EEC-865B-D5569FF31697}" type="presParOf" srcId="{1D3298AD-2833-42F0-9B8F-BE5111C5107E}" destId="{2CC9394D-A854-47C9-BD43-AD77C2B42216}" srcOrd="0" destOrd="0" presId="urn:microsoft.com/office/officeart/2005/8/layout/orgChart1"/>
    <dgm:cxn modelId="{F489FC86-1C9A-4599-BFA5-12045427DBB4}" type="presParOf" srcId="{1D3298AD-2833-42F0-9B8F-BE5111C5107E}" destId="{F75D3E52-0B3E-4D86-926E-ECBE15CBC7B4}" srcOrd="1" destOrd="0" presId="urn:microsoft.com/office/officeart/2005/8/layout/orgChart1"/>
    <dgm:cxn modelId="{F223D2C6-69FB-493E-80FA-B525B3843056}" type="presParOf" srcId="{37CA8AFC-38E0-42D3-A861-E1BCBC12BA4B}" destId="{2236CE00-FDEB-43C2-84FB-76C3AC496691}" srcOrd="1" destOrd="0" presId="urn:microsoft.com/office/officeart/2005/8/layout/orgChart1"/>
    <dgm:cxn modelId="{ED38F451-9B09-4F6F-A809-D88BCDBD533B}" type="presParOf" srcId="{37CA8AFC-38E0-42D3-A861-E1BCBC12BA4B}" destId="{CBCCD8BF-0264-4BBF-B598-1CA5F51BA8AB}" srcOrd="2" destOrd="0" presId="urn:microsoft.com/office/officeart/2005/8/layout/orgChart1"/>
    <dgm:cxn modelId="{7E42188E-5EDE-4249-83FF-C9C61396ADAF}" type="presParOf" srcId="{DB7BE364-2641-4526-BC13-DB3A4DC3661F}" destId="{F78330F0-DA2E-4B12-A185-65F2F673B5A8}" srcOrd="8" destOrd="0" presId="urn:microsoft.com/office/officeart/2005/8/layout/orgChart1"/>
    <dgm:cxn modelId="{1FE0937E-0991-4280-9500-BB884BFBBEBC}" type="presParOf" srcId="{DB7BE364-2641-4526-BC13-DB3A4DC3661F}" destId="{B0B33668-FF4B-4BD4-9D72-ECE6164B386C}" srcOrd="9" destOrd="0" presId="urn:microsoft.com/office/officeart/2005/8/layout/orgChart1"/>
    <dgm:cxn modelId="{911CF5A2-0B8A-4743-989A-2A4F9D130A8C}" type="presParOf" srcId="{B0B33668-FF4B-4BD4-9D72-ECE6164B386C}" destId="{21BBCD62-6996-45A2-B135-048AD04EB51D}" srcOrd="0" destOrd="0" presId="urn:microsoft.com/office/officeart/2005/8/layout/orgChart1"/>
    <dgm:cxn modelId="{A77F5BF5-57B5-4F40-B306-E60296EAF767}" type="presParOf" srcId="{21BBCD62-6996-45A2-B135-048AD04EB51D}" destId="{CF3C9855-52DD-4D59-8725-1C0E533CA1D6}" srcOrd="0" destOrd="0" presId="urn:microsoft.com/office/officeart/2005/8/layout/orgChart1"/>
    <dgm:cxn modelId="{BDDDD170-AD3B-4E0C-AFBC-3D8DD398659E}" type="presParOf" srcId="{21BBCD62-6996-45A2-B135-048AD04EB51D}" destId="{B8D04294-7603-4DC3-AC23-D233C1564350}" srcOrd="1" destOrd="0" presId="urn:microsoft.com/office/officeart/2005/8/layout/orgChart1"/>
    <dgm:cxn modelId="{1E030455-4994-4F91-B5E4-586D19FDFC1A}" type="presParOf" srcId="{B0B33668-FF4B-4BD4-9D72-ECE6164B386C}" destId="{970C0577-C76A-4AAB-B201-A9D6E69A0499}" srcOrd="1" destOrd="0" presId="urn:microsoft.com/office/officeart/2005/8/layout/orgChart1"/>
    <dgm:cxn modelId="{C5B4D0EE-1F8B-4C35-8BF2-7D6C70C0833B}" type="presParOf" srcId="{B0B33668-FF4B-4BD4-9D72-ECE6164B386C}" destId="{017B8DBC-C9AA-4B77-864E-D69729EF8167}" srcOrd="2" destOrd="0" presId="urn:microsoft.com/office/officeart/2005/8/layout/orgChart1"/>
    <dgm:cxn modelId="{5E507128-F3D7-4D0D-B297-2DA8D94BF25F}" type="presParOf" srcId="{70FCFF94-DCB9-4B04-85F1-C9331056A405}" destId="{470BEEC7-1185-4E65-A8A1-F3E62885CFD8}" srcOrd="2" destOrd="0" presId="urn:microsoft.com/office/officeart/2005/8/layout/orgChart1"/>
    <dgm:cxn modelId="{F8BE588A-4D7B-49D6-8140-29311F183B42}" type="presParOf" srcId="{470BEEC7-1185-4E65-A8A1-F3E62885CFD8}" destId="{ADE086A1-7321-4633-88FA-D5639A1D7B74}" srcOrd="0" destOrd="0" presId="urn:microsoft.com/office/officeart/2005/8/layout/orgChart1"/>
    <dgm:cxn modelId="{EEBED065-C8D6-4237-AEF0-8ACD3A249900}" type="presParOf" srcId="{470BEEC7-1185-4E65-A8A1-F3E62885CFD8}" destId="{81B0158E-B3D1-4A04-8E74-E0387745064A}" srcOrd="1" destOrd="0" presId="urn:microsoft.com/office/officeart/2005/8/layout/orgChart1"/>
    <dgm:cxn modelId="{1FA027AB-0BB5-4F11-9607-6341FFD856C9}" type="presParOf" srcId="{81B0158E-B3D1-4A04-8E74-E0387745064A}" destId="{D48E2488-048A-4500-BF29-C7E2C141E915}" srcOrd="0" destOrd="0" presId="urn:microsoft.com/office/officeart/2005/8/layout/orgChart1"/>
    <dgm:cxn modelId="{5EBDC843-4F4B-4E2A-A63D-C85678A5E19C}" type="presParOf" srcId="{D48E2488-048A-4500-BF29-C7E2C141E915}" destId="{05187E47-ED38-4283-9C97-CE4859D12AB5}" srcOrd="0" destOrd="0" presId="urn:microsoft.com/office/officeart/2005/8/layout/orgChart1"/>
    <dgm:cxn modelId="{ACE68BFA-3CF2-461B-8537-F63E80F69EC9}" type="presParOf" srcId="{D48E2488-048A-4500-BF29-C7E2C141E915}" destId="{ED9A4B43-0388-438A-81E7-BD310777BFA6}" srcOrd="1" destOrd="0" presId="urn:microsoft.com/office/officeart/2005/8/layout/orgChart1"/>
    <dgm:cxn modelId="{7780256C-9F67-4FBA-90C9-76143BE16004}" type="presParOf" srcId="{81B0158E-B3D1-4A04-8E74-E0387745064A}" destId="{2DA4D94D-0A3D-43C0-857A-2379DEAFFA46}" srcOrd="1" destOrd="0" presId="urn:microsoft.com/office/officeart/2005/8/layout/orgChart1"/>
    <dgm:cxn modelId="{E6B90185-C5DE-43C5-92A1-1B32DC77D254}" type="presParOf" srcId="{81B0158E-B3D1-4A04-8E74-E0387745064A}" destId="{9B11D1EE-8992-4302-ABBC-B76E81C6000F}" srcOrd="2" destOrd="0" presId="urn:microsoft.com/office/officeart/2005/8/layout/orgChart1"/>
    <dgm:cxn modelId="{CF16D999-FC40-49A2-8A88-82E181132DDE}" type="presParOf" srcId="{6EACC02B-B670-45AE-8A9F-5FC17ADA7667}" destId="{34670077-6AE6-4D18-BE99-FEAFC42DA693}" srcOrd="1" destOrd="0" presId="urn:microsoft.com/office/officeart/2005/8/layout/orgChart1"/>
    <dgm:cxn modelId="{439BA00C-2B06-406A-9B38-11BD2ED65607}" type="presParOf" srcId="{34670077-6AE6-4D18-BE99-FEAFC42DA693}" destId="{F037C2E1-5DCA-480B-B899-C11E1C0B0172}" srcOrd="0" destOrd="0" presId="urn:microsoft.com/office/officeart/2005/8/layout/orgChart1"/>
    <dgm:cxn modelId="{A4C6561F-F82A-493A-BD3A-63C75D12A7CF}" type="presParOf" srcId="{F037C2E1-5DCA-480B-B899-C11E1C0B0172}" destId="{E376A8E9-DD31-41BB-BE08-46CC0F08E739}" srcOrd="0" destOrd="0" presId="urn:microsoft.com/office/officeart/2005/8/layout/orgChart1"/>
    <dgm:cxn modelId="{8A0CF7F6-B65D-4BFF-8F8F-25D335055D4C}" type="presParOf" srcId="{F037C2E1-5DCA-480B-B899-C11E1C0B0172}" destId="{BF961B16-B2F0-4F35-AF43-7FC87F8EEE51}" srcOrd="1" destOrd="0" presId="urn:microsoft.com/office/officeart/2005/8/layout/orgChart1"/>
    <dgm:cxn modelId="{CBFE50D5-C461-459B-B7FD-1EB4F4A14698}" type="presParOf" srcId="{34670077-6AE6-4D18-BE99-FEAFC42DA693}" destId="{5DFE2AAB-C451-4606-B217-AC25B6936A79}" srcOrd="1" destOrd="0" presId="urn:microsoft.com/office/officeart/2005/8/layout/orgChart1"/>
    <dgm:cxn modelId="{D4106A4E-873B-43F9-9EC5-6101DCFE4E20}" type="presParOf" srcId="{34670077-6AE6-4D18-BE99-FEAFC42DA693}" destId="{B8FF9EE7-0F20-4EDA-8C3F-B598824A5C2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086A1-7321-4633-88FA-D5639A1D7B74}">
      <dsp:nvSpPr>
        <dsp:cNvPr id="0" name=""/>
        <dsp:cNvSpPr/>
      </dsp:nvSpPr>
      <dsp:spPr>
        <a:xfrm>
          <a:off x="2697545" y="1633067"/>
          <a:ext cx="751576" cy="690940"/>
        </a:xfrm>
        <a:custGeom>
          <a:avLst/>
          <a:gdLst/>
          <a:ahLst/>
          <a:cxnLst/>
          <a:rect l="0" t="0" r="0" b="0"/>
          <a:pathLst>
            <a:path>
              <a:moveTo>
                <a:pt x="751576" y="0"/>
              </a:moveTo>
              <a:lnTo>
                <a:pt x="751576" y="690940"/>
              </a:lnTo>
              <a:lnTo>
                <a:pt x="0" y="69094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8330F0-DA2E-4B12-A185-65F2F673B5A8}">
      <dsp:nvSpPr>
        <dsp:cNvPr id="0" name=""/>
        <dsp:cNvSpPr/>
      </dsp:nvSpPr>
      <dsp:spPr>
        <a:xfrm>
          <a:off x="3449122" y="1633067"/>
          <a:ext cx="147419" cy="1379135"/>
        </a:xfrm>
        <a:custGeom>
          <a:avLst/>
          <a:gdLst/>
          <a:ahLst/>
          <a:cxnLst/>
          <a:rect l="0" t="0" r="0" b="0"/>
          <a:pathLst>
            <a:path>
              <a:moveTo>
                <a:pt x="0" y="0"/>
              </a:moveTo>
              <a:lnTo>
                <a:pt x="0" y="1250954"/>
              </a:lnTo>
              <a:lnTo>
                <a:pt x="147419" y="1250954"/>
              </a:lnTo>
              <a:lnTo>
                <a:pt x="147419" y="137913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FC705-773B-4A83-B233-52C093C3B828}">
      <dsp:nvSpPr>
        <dsp:cNvPr id="0" name=""/>
        <dsp:cNvSpPr/>
      </dsp:nvSpPr>
      <dsp:spPr>
        <a:xfrm>
          <a:off x="3449122" y="1633067"/>
          <a:ext cx="2963090" cy="1346119"/>
        </a:xfrm>
        <a:custGeom>
          <a:avLst/>
          <a:gdLst/>
          <a:ahLst/>
          <a:cxnLst/>
          <a:rect l="0" t="0" r="0" b="0"/>
          <a:pathLst>
            <a:path>
              <a:moveTo>
                <a:pt x="0" y="0"/>
              </a:moveTo>
              <a:lnTo>
                <a:pt x="0" y="1217939"/>
              </a:lnTo>
              <a:lnTo>
                <a:pt x="2963090" y="1217939"/>
              </a:lnTo>
              <a:lnTo>
                <a:pt x="2963090" y="134611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4A5C02-EC05-4FDC-AFE8-464EC0701A66}">
      <dsp:nvSpPr>
        <dsp:cNvPr id="0" name=""/>
        <dsp:cNvSpPr/>
      </dsp:nvSpPr>
      <dsp:spPr>
        <a:xfrm>
          <a:off x="3449122" y="1633067"/>
          <a:ext cx="1607039" cy="1379141"/>
        </a:xfrm>
        <a:custGeom>
          <a:avLst/>
          <a:gdLst/>
          <a:ahLst/>
          <a:cxnLst/>
          <a:rect l="0" t="0" r="0" b="0"/>
          <a:pathLst>
            <a:path>
              <a:moveTo>
                <a:pt x="0" y="0"/>
              </a:moveTo>
              <a:lnTo>
                <a:pt x="0" y="1250960"/>
              </a:lnTo>
              <a:lnTo>
                <a:pt x="1607039" y="1250960"/>
              </a:lnTo>
              <a:lnTo>
                <a:pt x="1607039" y="137914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4C0891-FF3C-4500-AAC6-70E578D0190A}">
      <dsp:nvSpPr>
        <dsp:cNvPr id="0" name=""/>
        <dsp:cNvSpPr/>
      </dsp:nvSpPr>
      <dsp:spPr>
        <a:xfrm>
          <a:off x="2093071" y="1633067"/>
          <a:ext cx="1356050" cy="1357124"/>
        </a:xfrm>
        <a:custGeom>
          <a:avLst/>
          <a:gdLst/>
          <a:ahLst/>
          <a:cxnLst/>
          <a:rect l="0" t="0" r="0" b="0"/>
          <a:pathLst>
            <a:path>
              <a:moveTo>
                <a:pt x="1356050" y="0"/>
              </a:moveTo>
              <a:lnTo>
                <a:pt x="1356050" y="1228944"/>
              </a:lnTo>
              <a:lnTo>
                <a:pt x="0" y="1228944"/>
              </a:lnTo>
              <a:lnTo>
                <a:pt x="0" y="135712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0DD6E1-449B-4CB2-9359-10A6155DFFD5}">
      <dsp:nvSpPr>
        <dsp:cNvPr id="0" name=""/>
        <dsp:cNvSpPr/>
      </dsp:nvSpPr>
      <dsp:spPr>
        <a:xfrm>
          <a:off x="615945" y="1633067"/>
          <a:ext cx="2833176" cy="1357124"/>
        </a:xfrm>
        <a:custGeom>
          <a:avLst/>
          <a:gdLst/>
          <a:ahLst/>
          <a:cxnLst/>
          <a:rect l="0" t="0" r="0" b="0"/>
          <a:pathLst>
            <a:path>
              <a:moveTo>
                <a:pt x="2833176" y="0"/>
              </a:moveTo>
              <a:lnTo>
                <a:pt x="2833176" y="1228944"/>
              </a:lnTo>
              <a:lnTo>
                <a:pt x="0" y="1228944"/>
              </a:lnTo>
              <a:lnTo>
                <a:pt x="0" y="135712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7EEAB-4711-451F-BB02-5AEA577D69CF}">
      <dsp:nvSpPr>
        <dsp:cNvPr id="0" name=""/>
        <dsp:cNvSpPr/>
      </dsp:nvSpPr>
      <dsp:spPr>
        <a:xfrm>
          <a:off x="2005615" y="719587"/>
          <a:ext cx="2887012" cy="913480"/>
        </a:xfrm>
        <a:prstGeom prst="rect">
          <a:avLst/>
        </a:prstGeom>
        <a:solidFill>
          <a:schemeClr val="accent1">
            <a:lumMod val="20000"/>
            <a:lumOff val="80000"/>
          </a:schemeClr>
        </a:solidFill>
        <a:ln w="22225" cap="rnd" cmpd="sng" algn="ctr">
          <a:solidFill>
            <a:schemeClr val="accen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SA" sz="1700" b="1" kern="1200" dirty="0" smtClean="0">
              <a:solidFill>
                <a:schemeClr val="tx1"/>
              </a:solidFill>
            </a:rPr>
            <a:t>رئيس القسم</a:t>
          </a:r>
        </a:p>
        <a:p>
          <a:pPr lvl="0" algn="ctr" defTabSz="755650">
            <a:lnSpc>
              <a:spcPct val="90000"/>
            </a:lnSpc>
            <a:spcBef>
              <a:spcPct val="0"/>
            </a:spcBef>
            <a:spcAft>
              <a:spcPct val="35000"/>
            </a:spcAft>
          </a:pPr>
          <a:r>
            <a:rPr lang="ar-SA" sz="1700" b="1" kern="1200" dirty="0" smtClean="0"/>
            <a:t> </a:t>
          </a:r>
          <a:r>
            <a:rPr lang="ar-JO" sz="1700" b="1" kern="1200" dirty="0" smtClean="0">
              <a:solidFill>
                <a:schemeClr val="tx1"/>
              </a:solidFill>
            </a:rPr>
            <a:t>د. مصعب المطارنة</a:t>
          </a:r>
          <a:endParaRPr lang="en-US" sz="1700" b="1" kern="1200" dirty="0">
            <a:solidFill>
              <a:schemeClr val="tx1"/>
            </a:solidFill>
          </a:endParaRPr>
        </a:p>
      </dsp:txBody>
      <dsp:txXfrm>
        <a:off x="2005615" y="719587"/>
        <a:ext cx="2887012" cy="913480"/>
      </dsp:txXfrm>
    </dsp:sp>
    <dsp:sp modelId="{B7DDE097-8FD7-4A5E-B539-7CAC807D37FA}">
      <dsp:nvSpPr>
        <dsp:cNvPr id="0" name=""/>
        <dsp:cNvSpPr/>
      </dsp:nvSpPr>
      <dsp:spPr>
        <a:xfrm>
          <a:off x="5562" y="2990192"/>
          <a:ext cx="1220765"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kern="1200" dirty="0" smtClean="0">
              <a:solidFill>
                <a:schemeClr val="tx1"/>
              </a:solidFill>
            </a:rPr>
            <a:t>عاصم الرواشدة</a:t>
          </a:r>
          <a:endParaRPr lang="en-US" sz="1700" kern="1200" dirty="0">
            <a:solidFill>
              <a:schemeClr val="tx1"/>
            </a:solidFill>
          </a:endParaRPr>
        </a:p>
      </dsp:txBody>
      <dsp:txXfrm>
        <a:off x="5562" y="2990192"/>
        <a:ext cx="1220765" cy="610382"/>
      </dsp:txXfrm>
    </dsp:sp>
    <dsp:sp modelId="{44A7DE4F-9667-4F74-9D44-1C5B2C76FBC9}">
      <dsp:nvSpPr>
        <dsp:cNvPr id="0" name=""/>
        <dsp:cNvSpPr/>
      </dsp:nvSpPr>
      <dsp:spPr>
        <a:xfrm>
          <a:off x="1482688" y="2990192"/>
          <a:ext cx="1220765"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kern="1200" dirty="0" smtClean="0">
              <a:solidFill>
                <a:schemeClr val="tx1"/>
              </a:solidFill>
            </a:rPr>
            <a:t>سلوى الرعود</a:t>
          </a:r>
          <a:endParaRPr lang="en-US" sz="1700" kern="1200" dirty="0">
            <a:solidFill>
              <a:schemeClr val="tx1"/>
            </a:solidFill>
          </a:endParaRPr>
        </a:p>
      </dsp:txBody>
      <dsp:txXfrm>
        <a:off x="1482688" y="2990192"/>
        <a:ext cx="1220765" cy="610382"/>
      </dsp:txXfrm>
    </dsp:sp>
    <dsp:sp modelId="{C9F42F35-FF05-430F-B84D-65100CAB8720}">
      <dsp:nvSpPr>
        <dsp:cNvPr id="0" name=""/>
        <dsp:cNvSpPr/>
      </dsp:nvSpPr>
      <dsp:spPr>
        <a:xfrm>
          <a:off x="4445779" y="3012208"/>
          <a:ext cx="1220765"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kern="1200" dirty="0" smtClean="0">
              <a:solidFill>
                <a:schemeClr val="tx1"/>
              </a:solidFill>
            </a:rPr>
            <a:t>المبرمج فراس البشير</a:t>
          </a:r>
          <a:endParaRPr lang="en-US" sz="1700" kern="1200" dirty="0">
            <a:solidFill>
              <a:schemeClr val="tx1"/>
            </a:solidFill>
          </a:endParaRPr>
        </a:p>
      </dsp:txBody>
      <dsp:txXfrm>
        <a:off x="4445779" y="3012208"/>
        <a:ext cx="1220765" cy="610382"/>
      </dsp:txXfrm>
    </dsp:sp>
    <dsp:sp modelId="{2CC9394D-A854-47C9-BD43-AD77C2B42216}">
      <dsp:nvSpPr>
        <dsp:cNvPr id="0" name=""/>
        <dsp:cNvSpPr/>
      </dsp:nvSpPr>
      <dsp:spPr>
        <a:xfrm>
          <a:off x="5801829" y="2979187"/>
          <a:ext cx="1220765"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kern="1200" dirty="0" smtClean="0">
              <a:solidFill>
                <a:schemeClr val="tx1"/>
              </a:solidFill>
            </a:rPr>
            <a:t>المبرمجة ميساء هارون</a:t>
          </a:r>
          <a:endParaRPr lang="en-US" sz="1700" kern="1200" dirty="0">
            <a:solidFill>
              <a:schemeClr val="tx1"/>
            </a:solidFill>
          </a:endParaRPr>
        </a:p>
      </dsp:txBody>
      <dsp:txXfrm>
        <a:off x="5801829" y="2979187"/>
        <a:ext cx="1220765" cy="610382"/>
      </dsp:txXfrm>
    </dsp:sp>
    <dsp:sp modelId="{CF3C9855-52DD-4D59-8725-1C0E533CA1D6}">
      <dsp:nvSpPr>
        <dsp:cNvPr id="0" name=""/>
        <dsp:cNvSpPr/>
      </dsp:nvSpPr>
      <dsp:spPr>
        <a:xfrm>
          <a:off x="2986159" y="3012202"/>
          <a:ext cx="1220765"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kern="1200" dirty="0" smtClean="0">
              <a:solidFill>
                <a:schemeClr val="tx1"/>
              </a:solidFill>
            </a:rPr>
            <a:t>أحمد حسين	</a:t>
          </a:r>
          <a:endParaRPr lang="en-US" sz="1700" kern="1200" dirty="0">
            <a:solidFill>
              <a:schemeClr val="tx1"/>
            </a:solidFill>
          </a:endParaRPr>
        </a:p>
      </dsp:txBody>
      <dsp:txXfrm>
        <a:off x="2986159" y="3012202"/>
        <a:ext cx="1220765" cy="610382"/>
      </dsp:txXfrm>
    </dsp:sp>
    <dsp:sp modelId="{05187E47-ED38-4283-9C97-CE4859D12AB5}">
      <dsp:nvSpPr>
        <dsp:cNvPr id="0" name=""/>
        <dsp:cNvSpPr/>
      </dsp:nvSpPr>
      <dsp:spPr>
        <a:xfrm>
          <a:off x="660185" y="2018817"/>
          <a:ext cx="2037359"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b="1" kern="1200" dirty="0" smtClean="0">
              <a:solidFill>
                <a:schemeClr val="tx1"/>
              </a:solidFill>
            </a:rPr>
            <a:t>أ</a:t>
          </a:r>
          <a:r>
            <a:rPr lang="ar-SA" sz="1700" b="1" kern="1200" dirty="0" smtClean="0">
              <a:solidFill>
                <a:schemeClr val="tx1"/>
              </a:solidFill>
            </a:rPr>
            <a:t>عضاء</a:t>
          </a:r>
          <a:r>
            <a:rPr lang="ar-SA" sz="1700" kern="1200" dirty="0" smtClean="0"/>
            <a:t> </a:t>
          </a:r>
          <a:r>
            <a:rPr lang="ar-JO" sz="1700" b="1" kern="1200" dirty="0" smtClean="0">
              <a:solidFill>
                <a:schemeClr val="tx1"/>
              </a:solidFill>
            </a:rPr>
            <a:t>القسم</a:t>
          </a:r>
          <a:endParaRPr lang="en-US" sz="1700" b="1" kern="1200" dirty="0">
            <a:solidFill>
              <a:schemeClr val="tx1"/>
            </a:solidFill>
          </a:endParaRPr>
        </a:p>
      </dsp:txBody>
      <dsp:txXfrm>
        <a:off x="660185" y="2018817"/>
        <a:ext cx="2037359" cy="610382"/>
      </dsp:txXfrm>
    </dsp:sp>
    <dsp:sp modelId="{E376A8E9-DD31-41BB-BE08-46CC0F08E739}">
      <dsp:nvSpPr>
        <dsp:cNvPr id="0" name=""/>
        <dsp:cNvSpPr/>
      </dsp:nvSpPr>
      <dsp:spPr>
        <a:xfrm>
          <a:off x="4299812" y="1955288"/>
          <a:ext cx="2037359" cy="6103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JO" sz="1700" b="1" kern="1200" dirty="0" smtClean="0">
              <a:solidFill>
                <a:schemeClr val="tx1"/>
              </a:solidFill>
            </a:rPr>
            <a:t>مبرمجي القسم</a:t>
          </a:r>
          <a:r>
            <a:rPr lang="ar-SA" sz="1700" kern="1200" dirty="0" smtClean="0"/>
            <a:t> </a:t>
          </a:r>
          <a:endParaRPr lang="en-US" sz="1700" kern="1200" dirty="0"/>
        </a:p>
      </dsp:txBody>
      <dsp:txXfrm>
        <a:off x="4299812" y="1955288"/>
        <a:ext cx="2037359" cy="6103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71" cy="496729"/>
          </a:xfrm>
          <a:prstGeom prst="rect">
            <a:avLst/>
          </a:prstGeom>
        </p:spPr>
        <p:txBody>
          <a:bodyPr vert="horz" lIns="91367" tIns="45683" rIns="91367" bIns="45683" rtlCol="0"/>
          <a:lstStyle>
            <a:lvl1pPr algn="l">
              <a:defRPr sz="1200"/>
            </a:lvl1pPr>
          </a:lstStyle>
          <a:p>
            <a:endParaRPr lang="en-US"/>
          </a:p>
        </p:txBody>
      </p:sp>
      <p:sp>
        <p:nvSpPr>
          <p:cNvPr id="3" name="Date Placeholder 2"/>
          <p:cNvSpPr>
            <a:spLocks noGrp="1"/>
          </p:cNvSpPr>
          <p:nvPr>
            <p:ph type="dt" idx="1"/>
          </p:nvPr>
        </p:nvSpPr>
        <p:spPr>
          <a:xfrm>
            <a:off x="3844294" y="0"/>
            <a:ext cx="2942271" cy="496729"/>
          </a:xfrm>
          <a:prstGeom prst="rect">
            <a:avLst/>
          </a:prstGeom>
        </p:spPr>
        <p:txBody>
          <a:bodyPr vert="horz" lIns="91367" tIns="45683" rIns="91367" bIns="45683" rtlCol="0"/>
          <a:lstStyle>
            <a:lvl1pPr algn="r">
              <a:defRPr sz="1200"/>
            </a:lvl1pPr>
          </a:lstStyle>
          <a:p>
            <a:fld id="{D22EE318-33B5-4A5D-879C-7B0300D56BF0}" type="datetimeFigureOut">
              <a:rPr lang="en-US" smtClean="0"/>
              <a:t>10/20/2024</a:t>
            </a:fld>
            <a:endParaRPr lang="en-US"/>
          </a:p>
        </p:txBody>
      </p:sp>
      <p:sp>
        <p:nvSpPr>
          <p:cNvPr id="4" name="Slide Image Placeholder 3"/>
          <p:cNvSpPr>
            <a:spLocks noGrp="1" noRot="1" noChangeAspect="1"/>
          </p:cNvSpPr>
          <p:nvPr>
            <p:ph type="sldImg" idx="2"/>
          </p:nvPr>
        </p:nvSpPr>
        <p:spPr>
          <a:xfrm>
            <a:off x="419100" y="1241425"/>
            <a:ext cx="5949950" cy="3348038"/>
          </a:xfrm>
          <a:prstGeom prst="rect">
            <a:avLst/>
          </a:prstGeom>
          <a:noFill/>
          <a:ln w="12700">
            <a:solidFill>
              <a:prstClr val="black"/>
            </a:solidFill>
          </a:ln>
        </p:spPr>
        <p:txBody>
          <a:bodyPr vert="horz" lIns="91367" tIns="45683" rIns="91367" bIns="45683" rtlCol="0" anchor="ctr"/>
          <a:lstStyle/>
          <a:p>
            <a:endParaRPr lang="en-US"/>
          </a:p>
        </p:txBody>
      </p:sp>
      <p:sp>
        <p:nvSpPr>
          <p:cNvPr id="5" name="Notes Placeholder 4"/>
          <p:cNvSpPr>
            <a:spLocks noGrp="1"/>
          </p:cNvSpPr>
          <p:nvPr>
            <p:ph type="body" sz="quarter" idx="3"/>
          </p:nvPr>
        </p:nvSpPr>
        <p:spPr>
          <a:xfrm>
            <a:off x="678498" y="4775261"/>
            <a:ext cx="5431154" cy="3907175"/>
          </a:xfrm>
          <a:prstGeom prst="rect">
            <a:avLst/>
          </a:prstGeom>
        </p:spPr>
        <p:txBody>
          <a:bodyPr vert="horz" lIns="91367" tIns="45683" rIns="91367" bIns="4568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6734"/>
            <a:ext cx="2942271" cy="496729"/>
          </a:xfrm>
          <a:prstGeom prst="rect">
            <a:avLst/>
          </a:prstGeom>
        </p:spPr>
        <p:txBody>
          <a:bodyPr vert="horz" lIns="91367" tIns="45683" rIns="91367" bIns="45683" rtlCol="0" anchor="b"/>
          <a:lstStyle>
            <a:lvl1pPr algn="l">
              <a:defRPr sz="1200"/>
            </a:lvl1pPr>
          </a:lstStyle>
          <a:p>
            <a:endParaRPr lang="en-US"/>
          </a:p>
        </p:txBody>
      </p:sp>
      <p:sp>
        <p:nvSpPr>
          <p:cNvPr id="7" name="Slide Number Placeholder 6"/>
          <p:cNvSpPr>
            <a:spLocks noGrp="1"/>
          </p:cNvSpPr>
          <p:nvPr>
            <p:ph type="sldNum" sz="quarter" idx="5"/>
          </p:nvPr>
        </p:nvSpPr>
        <p:spPr>
          <a:xfrm>
            <a:off x="3844294" y="9426734"/>
            <a:ext cx="2942271" cy="496729"/>
          </a:xfrm>
          <a:prstGeom prst="rect">
            <a:avLst/>
          </a:prstGeom>
        </p:spPr>
        <p:txBody>
          <a:bodyPr vert="horz" lIns="91367" tIns="45683" rIns="91367" bIns="45683" rtlCol="0" anchor="b"/>
          <a:lstStyle>
            <a:lvl1pPr algn="r">
              <a:defRPr sz="1200"/>
            </a:lvl1pPr>
          </a:lstStyle>
          <a:p>
            <a:fld id="{74FF7099-A4D4-42E5-AAFC-48D2355A9A84}" type="slidenum">
              <a:rPr lang="en-US" smtClean="0"/>
              <a:t>‹#›</a:t>
            </a:fld>
            <a:endParaRPr lang="en-US"/>
          </a:p>
        </p:txBody>
      </p:sp>
    </p:spTree>
    <p:extLst>
      <p:ext uri="{BB962C8B-B14F-4D97-AF65-F5344CB8AC3E}">
        <p14:creationId xmlns:p14="http://schemas.microsoft.com/office/powerpoint/2010/main" val="43538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D8780E-55AD-42A2-A476-B305E91244F1}" type="datetime8">
              <a:rPr lang="ar-JO" smtClean="0"/>
              <a:t>20 تشرين الأول، 24</a:t>
            </a:fld>
            <a:endParaRPr lang="ar-JO"/>
          </a:p>
        </p:txBody>
      </p:sp>
      <p:sp>
        <p:nvSpPr>
          <p:cNvPr id="5" name="Footer Placeholder 4"/>
          <p:cNvSpPr>
            <a:spLocks noGrp="1"/>
          </p:cNvSpPr>
          <p:nvPr>
            <p:ph type="ftr" sz="quarter" idx="11"/>
          </p:nvPr>
        </p:nvSpPr>
        <p:spPr>
          <a:xfrm>
            <a:off x="5332412" y="5883275"/>
            <a:ext cx="4324044" cy="365125"/>
          </a:xfrm>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5637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5519668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1290461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453736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51095983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8372118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6074016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29125A-F835-4B28-89E6-74564CDB8E32}"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374080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72008D-0465-4009-8512-589E4646618B}"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99694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B6D447-4D13-416B-8006-E40C59B93BDA}"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a:xfrm>
            <a:off x="10951856" y="5867131"/>
            <a:ext cx="551167" cy="365125"/>
          </a:xfrm>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92162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066A6E-870D-4774-9A03-47B33435D386}"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28304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AC15F7-3B27-4A9C-9434-600B9CDDDD64}"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24387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7B8184-B3F8-446D-801E-D40117A37B1C}" type="datetime8">
              <a:rPr lang="ar-JO" smtClean="0"/>
              <a:t>20 تشرين الأول، 24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4958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FB631A-8D99-42D2-BB8D-6701E790085F}" type="datetime8">
              <a:rPr lang="ar-JO" smtClean="0"/>
              <a:t>20 تشرين الأول، 24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130624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2291A-EA32-4165-9D47-933432E1398D}" type="datetime8">
              <a:rPr lang="ar-JO" smtClean="0"/>
              <a:t>20 تشرين الأول، 24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71917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12E6E3E-0A55-4D8A-BE8D-BC1ECBBA6EDD}"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02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878EB36-5A11-4874-82EC-110EA84E9D8B}"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62555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JO"/>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A139C7-55A2-47DA-B0E4-AC548DCB9362}" type="slidenum">
              <a:rPr lang="ar-JO" smtClean="0"/>
              <a:t>‹#›</a:t>
            </a:fld>
            <a:endParaRPr lang="ar-JO"/>
          </a:p>
        </p:txBody>
      </p:sp>
    </p:spTree>
    <p:extLst>
      <p:ext uri="{BB962C8B-B14F-4D97-AF65-F5344CB8AC3E}">
        <p14:creationId xmlns:p14="http://schemas.microsoft.com/office/powerpoint/2010/main" val="3418056527"/>
      </p:ext>
    </p:extLst>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5" r:id="rId7"/>
    <p:sldLayoutId id="2147484286" r:id="rId8"/>
    <p:sldLayoutId id="2147484287" r:id="rId9"/>
    <p:sldLayoutId id="2147484288" r:id="rId10"/>
    <p:sldLayoutId id="2147484289" r:id="rId11"/>
    <p:sldLayoutId id="2147484290" r:id="rId12"/>
    <p:sldLayoutId id="2147484291" r:id="rId13"/>
    <p:sldLayoutId id="2147484292" r:id="rId14"/>
    <p:sldLayoutId id="2147484293" r:id="rId15"/>
    <p:sldLayoutId id="2147484294" r:id="rId16"/>
    <p:sldLayoutId id="21474842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Text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2"/>
          </p:nvPr>
        </p:nvSpPr>
        <p:spPr/>
        <p:txBody>
          <a:bodyPr/>
          <a:lstStyle/>
          <a:p>
            <a:fld id="{94A139C7-55A2-47DA-B0E4-AC548DCB9362}" type="slidenum">
              <a:rPr lang="ar-JO" smtClean="0"/>
              <a:t>1</a:t>
            </a:fld>
            <a:endParaRPr lang="ar-JO"/>
          </a:p>
        </p:txBody>
      </p:sp>
      <p:sp>
        <p:nvSpPr>
          <p:cNvPr id="5" name="Title 1"/>
          <p:cNvSpPr txBox="1">
            <a:spLocks/>
          </p:cNvSpPr>
          <p:nvPr/>
        </p:nvSpPr>
        <p:spPr>
          <a:xfrm>
            <a:off x="1477926" y="2296633"/>
            <a:ext cx="10025097" cy="1428700"/>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ar-JO" sz="4000" b="1" dirty="0" smtClean="0">
                <a:latin typeface="Arial" panose="020B0604020202020204" pitchFamily="34" charset="0"/>
                <a:cs typeface="Arial" panose="020B0604020202020204" pitchFamily="34" charset="0"/>
              </a:rPr>
              <a:t>قسم تشكيلات المؤسسات التعليمية الخاصة</a:t>
            </a:r>
            <a:endParaRPr lang="ar-JO"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006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84310" y="360608"/>
            <a:ext cx="10018713" cy="5763295"/>
          </a:xfrm>
        </p:spPr>
        <p:txBody>
          <a:bodyPr>
            <a:normAutofit/>
          </a:bodyPr>
          <a:lstStyle/>
          <a:p>
            <a:pPr marL="0" indent="0" algn="ctr" rtl="1">
              <a:buNone/>
            </a:pPr>
            <a:r>
              <a:rPr lang="ar-JO" sz="7200" dirty="0" smtClean="0"/>
              <a:t>تم بحمد الله</a:t>
            </a:r>
            <a:endParaRPr lang="en-US" sz="7200" dirty="0"/>
          </a:p>
        </p:txBody>
      </p:sp>
      <p:sp>
        <p:nvSpPr>
          <p:cNvPr id="4" name="Slide Number Placeholder 3"/>
          <p:cNvSpPr>
            <a:spLocks noGrp="1"/>
          </p:cNvSpPr>
          <p:nvPr>
            <p:ph type="sldNum" sz="quarter" idx="12"/>
          </p:nvPr>
        </p:nvSpPr>
        <p:spPr/>
        <p:txBody>
          <a:bodyPr/>
          <a:lstStyle/>
          <a:p>
            <a:fld id="{94A139C7-55A2-47DA-B0E4-AC548DCB9362}" type="slidenum">
              <a:rPr lang="ar-JO" smtClean="0"/>
              <a:t>10</a:t>
            </a:fld>
            <a:endParaRPr lang="ar-JO"/>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08" y="457200"/>
            <a:ext cx="1268078" cy="1268078"/>
          </a:xfrm>
          <a:prstGeom prst="rect">
            <a:avLst/>
          </a:prstGeom>
        </p:spPr>
      </p:pic>
    </p:spTree>
    <p:extLst>
      <p:ext uri="{BB962C8B-B14F-4D97-AF65-F5344CB8AC3E}">
        <p14:creationId xmlns:p14="http://schemas.microsoft.com/office/powerpoint/2010/main" val="184722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t>2</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717" y="402512"/>
            <a:ext cx="1268078" cy="1268078"/>
          </a:xfrm>
          <a:prstGeom prst="rect">
            <a:avLst/>
          </a:prstGeom>
        </p:spPr>
      </p:pic>
      <p:graphicFrame>
        <p:nvGraphicFramePr>
          <p:cNvPr id="14" name="Diagram 13"/>
          <p:cNvGraphicFramePr/>
          <p:nvPr>
            <p:extLst>
              <p:ext uri="{D42A27DB-BD31-4B8C-83A1-F6EECF244321}">
                <p14:modId xmlns:p14="http://schemas.microsoft.com/office/powerpoint/2010/main" val="870617319"/>
              </p:ext>
            </p:extLst>
          </p:nvPr>
        </p:nvGraphicFramePr>
        <p:xfrm>
          <a:off x="4019914" y="1407720"/>
          <a:ext cx="7312987" cy="45541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p:cNvCxnSpPr/>
          <p:nvPr/>
        </p:nvCxnSpPr>
        <p:spPr>
          <a:xfrm>
            <a:off x="9008533" y="3059289"/>
            <a:ext cx="1" cy="338667"/>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a:off x="9482667" y="3984978"/>
            <a:ext cx="0" cy="293511"/>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229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التشريعات التربوية المطبقة في القسم</a:t>
            </a:r>
            <a:endParaRPr lang="ar-JO" dirty="0"/>
          </a:p>
        </p:txBody>
      </p:sp>
      <p:sp>
        <p:nvSpPr>
          <p:cNvPr id="3" name="Content Placeholder 2"/>
          <p:cNvSpPr>
            <a:spLocks noGrp="1"/>
          </p:cNvSpPr>
          <p:nvPr>
            <p:ph idx="1"/>
          </p:nvPr>
        </p:nvSpPr>
        <p:spPr>
          <a:xfrm>
            <a:off x="1484310" y="2114083"/>
            <a:ext cx="10018713" cy="3436112"/>
          </a:xfrm>
        </p:spPr>
        <p:txBody>
          <a:bodyPr>
            <a:normAutofit/>
          </a:bodyPr>
          <a:lstStyle/>
          <a:p>
            <a:pPr algn="r" rtl="1">
              <a:buFont typeface="Arial" pitchFamily="34" charset="0"/>
              <a:buChar char="•"/>
            </a:pPr>
            <a:r>
              <a:rPr lang="ar-JO" dirty="0" smtClean="0"/>
              <a:t>قانون </a:t>
            </a:r>
            <a:r>
              <a:rPr lang="ar-JO" dirty="0" smtClean="0"/>
              <a:t>التربية والتعليم رقم (3) لسنة 1994 </a:t>
            </a:r>
          </a:p>
          <a:p>
            <a:pPr algn="r" rtl="1">
              <a:buFont typeface="Arial" pitchFamily="34" charset="0"/>
              <a:buChar char="•"/>
            </a:pPr>
            <a:r>
              <a:rPr lang="ar-JO" dirty="0"/>
              <a:t>المادة رقم (</a:t>
            </a:r>
            <a:r>
              <a:rPr lang="ar-JO" dirty="0" smtClean="0"/>
              <a:t>13) من </a:t>
            </a:r>
            <a:r>
              <a:rPr lang="ar-JO" dirty="0" smtClean="0"/>
              <a:t>نظام </a:t>
            </a:r>
            <a:r>
              <a:rPr lang="ar-JO" dirty="0" smtClean="0"/>
              <a:t>ترخيص </a:t>
            </a:r>
            <a:r>
              <a:rPr lang="ar-JO" dirty="0"/>
              <a:t>المؤسسات التعليمية </a:t>
            </a:r>
            <a:r>
              <a:rPr lang="ar-JO" dirty="0" smtClean="0"/>
              <a:t>الخاصة والأجنبية رقم (87) لعام 2023 </a:t>
            </a:r>
            <a:endParaRPr lang="ar-JO" dirty="0" smtClean="0"/>
          </a:p>
          <a:p>
            <a:pPr algn="r" rtl="1">
              <a:buFont typeface="Arial" pitchFamily="34" charset="0"/>
              <a:buChar char="•"/>
            </a:pPr>
            <a:r>
              <a:rPr lang="ar-JO" dirty="0"/>
              <a:t>المادة رقم (</a:t>
            </a:r>
            <a:r>
              <a:rPr lang="ar-JO" dirty="0" smtClean="0"/>
              <a:t>14)</a:t>
            </a:r>
            <a:r>
              <a:rPr lang="ar-JO" dirty="0" smtClean="0">
                <a:solidFill>
                  <a:srgbClr val="FF0000"/>
                </a:solidFill>
              </a:rPr>
              <a:t> </a:t>
            </a:r>
            <a:r>
              <a:rPr lang="ar-JO" dirty="0" smtClean="0"/>
              <a:t>من</a:t>
            </a:r>
            <a:r>
              <a:rPr lang="ar-JO" dirty="0" smtClean="0">
                <a:solidFill>
                  <a:srgbClr val="FF0000"/>
                </a:solidFill>
              </a:rPr>
              <a:t> </a:t>
            </a:r>
            <a:r>
              <a:rPr lang="ar-JO" dirty="0" smtClean="0"/>
              <a:t>تعليمات </a:t>
            </a:r>
            <a:r>
              <a:rPr lang="ar-JO" dirty="0" smtClean="0"/>
              <a:t>رقم (3) لسنة </a:t>
            </a:r>
            <a:r>
              <a:rPr lang="ar-JO" dirty="0" smtClean="0"/>
              <a:t>2024 - </a:t>
            </a:r>
            <a:r>
              <a:rPr lang="ar-JO" dirty="0" smtClean="0"/>
              <a:t>تعليمات شروط واجراءات ترخيص المؤسسات التعليمية الخاصة </a:t>
            </a:r>
            <a:r>
              <a:rPr lang="ar-JO" dirty="0" smtClean="0"/>
              <a:t>والاجنبية</a:t>
            </a:r>
            <a:endParaRPr lang="ar-JO" dirty="0" smtClean="0">
              <a:solidFill>
                <a:srgbClr val="FF0000"/>
              </a:solidFill>
            </a:endParaRPr>
          </a:p>
        </p:txBody>
      </p:sp>
      <p:sp>
        <p:nvSpPr>
          <p:cNvPr id="4" name="Slide Number Placeholder 3"/>
          <p:cNvSpPr>
            <a:spLocks noGrp="1"/>
          </p:cNvSpPr>
          <p:nvPr>
            <p:ph type="sldNum" sz="quarter" idx="12"/>
          </p:nvPr>
        </p:nvSpPr>
        <p:spPr/>
        <p:txBody>
          <a:bodyPr/>
          <a:lstStyle/>
          <a:p>
            <a:fld id="{94A139C7-55A2-47DA-B0E4-AC548DCB9362}" type="slidenum">
              <a:rPr lang="ar-JO" smtClean="0"/>
              <a:t>3</a:t>
            </a:fld>
            <a:endParaRPr lang="ar-JO"/>
          </a:p>
        </p:txBody>
      </p:sp>
    </p:spTree>
    <p:extLst>
      <p:ext uri="{BB962C8B-B14F-4D97-AF65-F5344CB8AC3E}">
        <p14:creationId xmlns:p14="http://schemas.microsoft.com/office/powerpoint/2010/main" val="4083904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الخدمات التي يقدمها القسم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84310" y="1360941"/>
            <a:ext cx="10018713" cy="5135572"/>
          </a:xfrm>
        </p:spPr>
        <p:txBody>
          <a:bodyPr>
            <a:normAutofit/>
          </a:bodyPr>
          <a:lstStyle/>
          <a:p>
            <a:pPr algn="just" rtl="1"/>
            <a:r>
              <a:rPr lang="ar-JO" sz="1800" dirty="0" smtClean="0"/>
              <a:t>إعداد التشكيلات للمدارس ورياض الأطفال على منصة التشكيلات والتعيينات وتحديثها باستمرار كل عام حسب المستجدات السنوية في خطة التشكيلات وأسس النجاح والرسوب، والتي يجب الاطلاع عليها لتكوين فكرة عن احتياجات المؤسسة من المعلمين </a:t>
            </a:r>
            <a:r>
              <a:rPr lang="ar-JO" sz="1800" dirty="0"/>
              <a:t>والإداريين </a:t>
            </a:r>
            <a:r>
              <a:rPr lang="ar-JO" sz="1800" dirty="0" smtClean="0"/>
              <a:t>والتأكد </a:t>
            </a:r>
            <a:r>
              <a:rPr lang="ar-JO" sz="1800" dirty="0"/>
              <a:t>من عدد الحصص لكل مادة لكافة الصفوف </a:t>
            </a:r>
            <a:r>
              <a:rPr lang="ar-JO" sz="1800" dirty="0" smtClean="0"/>
              <a:t>وتشمل البرنامج </a:t>
            </a:r>
            <a:r>
              <a:rPr lang="ar-JO" sz="1800" dirty="0"/>
              <a:t>الوطني والدولي والمهني </a:t>
            </a:r>
            <a:r>
              <a:rPr lang="en-GB" sz="1800" dirty="0" smtClean="0"/>
              <a:t>BTEC</a:t>
            </a:r>
            <a:r>
              <a:rPr lang="ar-JO" sz="1800" dirty="0" smtClean="0"/>
              <a:t>.</a:t>
            </a:r>
          </a:p>
          <a:p>
            <a:pPr marL="0" indent="0" algn="just" rtl="1">
              <a:buNone/>
            </a:pPr>
            <a:endParaRPr lang="ar-JO" sz="1800" dirty="0" smtClean="0"/>
          </a:p>
          <a:p>
            <a:pPr algn="just" rtl="1">
              <a:buFont typeface="Arial" pitchFamily="34" charset="0"/>
              <a:buChar char="•"/>
            </a:pPr>
            <a:r>
              <a:rPr lang="ar-JO" sz="1800" dirty="0" smtClean="0"/>
              <a:t>مصادقة </a:t>
            </a:r>
            <a:r>
              <a:rPr lang="ar-JO" sz="1800" dirty="0"/>
              <a:t>التعيينات لـ : </a:t>
            </a:r>
          </a:p>
          <a:p>
            <a:pPr marL="0" indent="0" algn="just" rtl="1">
              <a:buNone/>
            </a:pPr>
            <a:r>
              <a:rPr lang="ar-JO" sz="1800" dirty="0"/>
              <a:t> - مدير عام مدارس، مشرف تربوي.</a:t>
            </a:r>
          </a:p>
          <a:p>
            <a:pPr marL="0" indent="0" algn="just" rtl="1">
              <a:buNone/>
            </a:pPr>
            <a:r>
              <a:rPr lang="ar-JO" sz="1800" dirty="0"/>
              <a:t> - مدير/ة مدرسة </a:t>
            </a:r>
            <a:r>
              <a:rPr lang="ar-JO" sz="1800" dirty="0" smtClean="0"/>
              <a:t>أو </a:t>
            </a:r>
            <a:r>
              <a:rPr lang="ar-JO" sz="1800" dirty="0"/>
              <a:t>قائم بأعمال مدير مدرسة، مديرة روضة.</a:t>
            </a:r>
          </a:p>
          <a:p>
            <a:pPr marL="0" indent="0" algn="just" rtl="1">
              <a:buNone/>
            </a:pPr>
            <a:r>
              <a:rPr lang="ar-JO" sz="1800" dirty="0"/>
              <a:t> - الكادر العامل في المؤسسة من معلمين </a:t>
            </a:r>
            <a:r>
              <a:rPr lang="ar-JO" sz="1800" dirty="0" smtClean="0"/>
              <a:t>وإداريين </a:t>
            </a:r>
            <a:r>
              <a:rPr lang="ar-JO" sz="1800" dirty="0"/>
              <a:t>وفنيين وغير ذلك.</a:t>
            </a:r>
          </a:p>
          <a:p>
            <a:pPr marL="0" indent="0" algn="just" rtl="1">
              <a:buNone/>
            </a:pPr>
            <a:r>
              <a:rPr lang="ar-JO" sz="1800" dirty="0"/>
              <a:t> - معلمين من جنسيات غير أردنية</a:t>
            </a:r>
            <a:r>
              <a:rPr lang="ar-JO" sz="1800" dirty="0" smtClean="0"/>
              <a:t>.</a:t>
            </a:r>
            <a:endParaRPr lang="en-US" sz="1800" dirty="0"/>
          </a:p>
        </p:txBody>
      </p:sp>
      <p:sp>
        <p:nvSpPr>
          <p:cNvPr id="4" name="Slide Number Placeholder 3"/>
          <p:cNvSpPr>
            <a:spLocks noGrp="1"/>
          </p:cNvSpPr>
          <p:nvPr>
            <p:ph type="sldNum" sz="quarter" idx="12"/>
          </p:nvPr>
        </p:nvSpPr>
        <p:spPr/>
        <p:txBody>
          <a:bodyPr/>
          <a:lstStyle/>
          <a:p>
            <a:fld id="{94A139C7-55A2-47DA-B0E4-AC548DCB9362}" type="slidenum">
              <a:rPr lang="ar-JO" smtClean="0"/>
              <a:t>4</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565479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الخدمات التي يقدمها القسم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84310" y="2433073"/>
            <a:ext cx="10018713" cy="2819417"/>
          </a:xfrm>
        </p:spPr>
        <p:txBody>
          <a:bodyPr/>
          <a:lstStyle/>
          <a:p>
            <a:pPr algn="r" rtl="1"/>
            <a:r>
              <a:rPr lang="ar-JO" sz="2000" dirty="0"/>
              <a:t>مصادقة شهادات الخبرة للعاملين في المؤسسات التعليمية الخاصة</a:t>
            </a:r>
            <a:r>
              <a:rPr lang="ar-JO" sz="2000" dirty="0" smtClean="0"/>
              <a:t>.</a:t>
            </a:r>
          </a:p>
          <a:p>
            <a:pPr marL="0" indent="0" algn="r" rtl="1">
              <a:buNone/>
            </a:pPr>
            <a:endParaRPr lang="ar-JO" sz="2000" dirty="0"/>
          </a:p>
          <a:p>
            <a:pPr algn="r" rtl="1"/>
            <a:r>
              <a:rPr lang="ar-JO" sz="2000" dirty="0"/>
              <a:t>إعداد شهادات الخبرة حسب كشوفات التعيينات</a:t>
            </a:r>
            <a:r>
              <a:rPr lang="ar-JO" sz="2000" dirty="0" smtClean="0"/>
              <a:t>.</a:t>
            </a:r>
          </a:p>
          <a:p>
            <a:pPr marL="0" indent="0" algn="r" rtl="1">
              <a:buNone/>
            </a:pPr>
            <a:endParaRPr lang="ar-JO" sz="2000" dirty="0"/>
          </a:p>
          <a:p>
            <a:pPr algn="r" rtl="1"/>
            <a:r>
              <a:rPr lang="ar-JO" sz="2000" dirty="0"/>
              <a:t>متابعة عقد العمل الإلكتروني من خلال المنصة التي أطلقها </a:t>
            </a:r>
            <a:r>
              <a:rPr lang="ar-JO" sz="2000" dirty="0" smtClean="0"/>
              <a:t>الاتحاد </a:t>
            </a:r>
            <a:r>
              <a:rPr lang="ar-JO" sz="2000" dirty="0"/>
              <a:t>العام لنقابات العمال بالأردن.</a:t>
            </a:r>
            <a:endParaRPr lang="en-US" sz="2000" dirty="0"/>
          </a:p>
          <a:p>
            <a:pPr marL="0" indent="0" algn="r" rtl="1">
              <a:buNone/>
            </a:pPr>
            <a:endParaRPr lang="ar-JO" dirty="0"/>
          </a:p>
        </p:txBody>
      </p:sp>
      <p:sp>
        <p:nvSpPr>
          <p:cNvPr id="4" name="Slide Number Placeholder 3"/>
          <p:cNvSpPr>
            <a:spLocks noGrp="1"/>
          </p:cNvSpPr>
          <p:nvPr>
            <p:ph type="sldNum" sz="quarter" idx="12"/>
          </p:nvPr>
        </p:nvSpPr>
        <p:spPr/>
        <p:txBody>
          <a:bodyPr/>
          <a:lstStyle/>
          <a:p>
            <a:fld id="{94A139C7-55A2-47DA-B0E4-AC548DCB9362}" type="slidenum">
              <a:rPr lang="ar-JO" smtClean="0"/>
              <a:t>5</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3502470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 </a:t>
            </a:r>
            <a:r>
              <a:rPr lang="ar-JO" dirty="0" smtClean="0"/>
              <a:t>أهم الاستفسارات </a:t>
            </a:r>
            <a:r>
              <a:rPr lang="ar-JO" dirty="0"/>
              <a:t>الواردة للقسم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84310" y="2167248"/>
            <a:ext cx="10018713" cy="3499905"/>
          </a:xfrm>
        </p:spPr>
        <p:txBody>
          <a:bodyPr>
            <a:normAutofit fontScale="77500" lnSpcReduction="20000"/>
          </a:bodyPr>
          <a:lstStyle/>
          <a:p>
            <a:pPr algn="r" rtl="1">
              <a:lnSpc>
                <a:spcPct val="150000"/>
              </a:lnSpc>
              <a:buFont typeface="Arial" pitchFamily="34" charset="0"/>
              <a:buChar char="•"/>
            </a:pPr>
            <a:r>
              <a:rPr lang="ar-JO" sz="2000" dirty="0" smtClean="0"/>
              <a:t>استفسارات بخصوص منصة التشكيلات ويتم الإجابة عنها من خلال جروب التعليم الخاص- </a:t>
            </a:r>
            <a:r>
              <a:rPr lang="ar-JO" sz="2000" dirty="0" err="1" smtClean="0"/>
              <a:t>الإيميس</a:t>
            </a:r>
            <a:r>
              <a:rPr lang="ar-JO" sz="2000" dirty="0" smtClean="0"/>
              <a:t> على فيس بوك عبر الاجابات او الفيديوهات التوضيحية.</a:t>
            </a:r>
          </a:p>
          <a:p>
            <a:pPr algn="r" rtl="1">
              <a:lnSpc>
                <a:spcPct val="150000"/>
              </a:lnSpc>
              <a:buFont typeface="Arial" pitchFamily="34" charset="0"/>
              <a:buChar char="•"/>
            </a:pPr>
            <a:r>
              <a:rPr lang="ar-JO" sz="2000" dirty="0" smtClean="0"/>
              <a:t>استفسارات بخصوص الأوراق المطلوبة لتدقيق التعيينات ويتم شرحها بالتفصيل بالتعميم السنوي الخاص بالتعيينات.</a:t>
            </a:r>
          </a:p>
          <a:p>
            <a:pPr algn="r" rtl="1">
              <a:lnSpc>
                <a:spcPct val="150000"/>
              </a:lnSpc>
              <a:buFont typeface="Arial" pitchFamily="34" charset="0"/>
              <a:buChar char="•"/>
            </a:pPr>
            <a:r>
              <a:rPr lang="ar-JO" sz="2000" dirty="0" smtClean="0"/>
              <a:t>استفسارات بخصوص التخصصات والمؤهلات المطلوبة لتعيين كل شاغر، وقد تم تعميم كتاب رقم 3302/1/1بتاريخ 16/4/2019 يوضح جميع التخصصات المطلوبة لكل مسمى وظيفي، واي استحداث على التخصصات يتم نشره فور صدوره.</a:t>
            </a:r>
          </a:p>
          <a:p>
            <a:pPr algn="r" rtl="1">
              <a:lnSpc>
                <a:spcPct val="150000"/>
              </a:lnSpc>
              <a:buFont typeface="Arial" pitchFamily="34" charset="0"/>
              <a:buChar char="•"/>
            </a:pPr>
            <a:r>
              <a:rPr lang="ar-JO" sz="2000" dirty="0" smtClean="0"/>
              <a:t>استفسارات </a:t>
            </a:r>
            <a:r>
              <a:rPr lang="ar-JO" sz="2000" dirty="0"/>
              <a:t>بخصوص العقود الإلكترونية وآلية </a:t>
            </a:r>
            <a:r>
              <a:rPr lang="ar-JO" sz="2000" dirty="0" smtClean="0"/>
              <a:t>إنجازها وقد تم تعميم كتاب رقم 6146/1/1 تاريخ 2024/9/15 بإلزامية العقد الإلكتروني بداية من العام الدراسي 2025/2024</a:t>
            </a:r>
            <a:endParaRPr lang="ar-JO" sz="2000" dirty="0"/>
          </a:p>
          <a:p>
            <a:pPr marL="0" indent="0" algn="r" rtl="1">
              <a:buNone/>
            </a:pPr>
            <a:endParaRPr lang="en-US" dirty="0"/>
          </a:p>
        </p:txBody>
      </p:sp>
      <p:sp>
        <p:nvSpPr>
          <p:cNvPr id="4" name="Slide Number Placeholder 3"/>
          <p:cNvSpPr>
            <a:spLocks noGrp="1"/>
          </p:cNvSpPr>
          <p:nvPr>
            <p:ph type="sldNum" sz="quarter" idx="12"/>
          </p:nvPr>
        </p:nvSpPr>
        <p:spPr/>
        <p:txBody>
          <a:bodyPr/>
          <a:lstStyle/>
          <a:p>
            <a:fld id="{94A139C7-55A2-47DA-B0E4-AC548DCB9362}" type="slidenum">
              <a:rPr lang="ar-JO" smtClean="0"/>
              <a:t>6</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08" y="457200"/>
            <a:ext cx="1268078" cy="1268078"/>
          </a:xfrm>
          <a:prstGeom prst="rect">
            <a:avLst/>
          </a:prstGeom>
        </p:spPr>
      </p:pic>
    </p:spTree>
    <p:extLst>
      <p:ext uri="{BB962C8B-B14F-4D97-AF65-F5344CB8AC3E}">
        <p14:creationId xmlns:p14="http://schemas.microsoft.com/office/powerpoint/2010/main" val="3987171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a:t>
            </a:r>
            <a:r>
              <a:rPr lang="ar-JO" sz="2800" dirty="0" smtClean="0"/>
              <a:t>لمحة عن ابرز شروط التشكيلات</a:t>
            </a:r>
            <a:r>
              <a:rPr lang="ar-JO" sz="2800" dirty="0"/>
              <a:t/>
            </a:r>
            <a:br>
              <a:rPr lang="ar-JO" sz="2800" dirty="0"/>
            </a:br>
            <a:r>
              <a:rPr lang="ar-JO" sz="2800" dirty="0"/>
              <a:t>للعام الدراسي </a:t>
            </a:r>
            <a:r>
              <a:rPr lang="ar-JO" sz="2800" dirty="0" smtClean="0"/>
              <a:t>2025/2024</a:t>
            </a:r>
            <a:endParaRPr lang="en-US" sz="2800" dirty="0"/>
          </a:p>
        </p:txBody>
      </p:sp>
      <p:sp>
        <p:nvSpPr>
          <p:cNvPr id="3" name="Content Placeholder 2"/>
          <p:cNvSpPr>
            <a:spLocks noGrp="1"/>
          </p:cNvSpPr>
          <p:nvPr>
            <p:ph idx="1"/>
          </p:nvPr>
        </p:nvSpPr>
        <p:spPr>
          <a:xfrm>
            <a:off x="1484310" y="2038671"/>
            <a:ext cx="10018713" cy="3947470"/>
          </a:xfrm>
        </p:spPr>
        <p:txBody>
          <a:bodyPr>
            <a:normAutofit fontScale="47500" lnSpcReduction="20000"/>
          </a:bodyPr>
          <a:lstStyle/>
          <a:p>
            <a:pPr marL="0" indent="0" algn="r" rtl="1">
              <a:lnSpc>
                <a:spcPct val="120000"/>
              </a:lnSpc>
              <a:buNone/>
            </a:pPr>
            <a:r>
              <a:rPr lang="ar-JO" sz="3600" dirty="0" smtClean="0"/>
              <a:t>1- يخصص مركز مدير لكل مدرسة و روضة ويسمح بمديرة غير متفرغة تدرس شعبة في الروضة التي يقل عدد طلابها عن </a:t>
            </a:r>
            <a:r>
              <a:rPr lang="ar-JO" sz="3600" dirty="0" smtClean="0"/>
              <a:t>100 طالب.</a:t>
            </a:r>
            <a:endParaRPr lang="ar-JO" sz="3600" dirty="0" smtClean="0"/>
          </a:p>
          <a:p>
            <a:pPr marL="0" indent="0" algn="r" rtl="1">
              <a:lnSpc>
                <a:spcPct val="120000"/>
              </a:lnSpc>
              <a:buNone/>
            </a:pPr>
            <a:r>
              <a:rPr lang="ar-JO" sz="3600" dirty="0" smtClean="0"/>
              <a:t>2- يجوز تعيين مدير عام للمؤسسة التعليمية إذا كان لها أكثر من فرع.</a:t>
            </a:r>
          </a:p>
          <a:p>
            <a:pPr marL="0" indent="0" algn="r" rtl="1">
              <a:lnSpc>
                <a:spcPct val="120000"/>
              </a:lnSpc>
              <a:buNone/>
            </a:pPr>
            <a:r>
              <a:rPr lang="ar-JO" sz="3600" dirty="0" smtClean="0"/>
              <a:t>3- يخصص مركز مساعد مدير للمدرسة </a:t>
            </a:r>
            <a:r>
              <a:rPr lang="ar-JO" sz="3600" dirty="0" smtClean="0"/>
              <a:t>الكاملة </a:t>
            </a:r>
            <a:r>
              <a:rPr lang="ar-JO" sz="3600" dirty="0" smtClean="0"/>
              <a:t>التي يبلغ عدد طلابها 150 طالب والمدرسة غير الكاملة 200 طالب.</a:t>
            </a:r>
          </a:p>
          <a:p>
            <a:pPr marL="0" indent="0" algn="r" rtl="1">
              <a:lnSpc>
                <a:spcPct val="120000"/>
              </a:lnSpc>
              <a:buNone/>
            </a:pPr>
            <a:r>
              <a:rPr lang="ar-JO" sz="3600" dirty="0" smtClean="0"/>
              <a:t>4- يجب تعيين مساعد مدير للمؤسسة التعليمية </a:t>
            </a:r>
            <a:r>
              <a:rPr lang="ar-JO" sz="3600" dirty="0" smtClean="0"/>
              <a:t>المعتمدة للبرنامج </a:t>
            </a:r>
            <a:r>
              <a:rPr lang="ar-JO" sz="3600" dirty="0" smtClean="0"/>
              <a:t>الأجنبي.</a:t>
            </a:r>
          </a:p>
          <a:p>
            <a:pPr marL="0" indent="0" algn="r" rtl="1">
              <a:lnSpc>
                <a:spcPct val="120000"/>
              </a:lnSpc>
              <a:buNone/>
            </a:pPr>
            <a:r>
              <a:rPr lang="ar-JO" sz="3600" dirty="0" smtClean="0"/>
              <a:t>5- تعيين مرشد تربوي عند بلوغ عدد الطلبة 150 ومرشد ثاني عند بلوغ العدد 1000 طالب.</a:t>
            </a:r>
          </a:p>
          <a:p>
            <a:pPr marL="0" indent="0" algn="r" rtl="1">
              <a:lnSpc>
                <a:spcPct val="120000"/>
              </a:lnSpc>
              <a:buNone/>
            </a:pPr>
            <a:r>
              <a:rPr lang="ar-JO" sz="3600" dirty="0" smtClean="0"/>
              <a:t>6- تعيين ممرض/ ممرضة في المدارس المهنية المتخصصة وتعيين ممرضة في الرياض التي يبلغ عدد طلابها </a:t>
            </a:r>
            <a:r>
              <a:rPr lang="ar-JO" sz="3600" dirty="0"/>
              <a:t> </a:t>
            </a:r>
            <a:r>
              <a:rPr lang="ar-JO" sz="3600" dirty="0" smtClean="0"/>
              <a:t>100طالب.</a:t>
            </a:r>
            <a:endParaRPr lang="ar-JO" sz="3600" dirty="0" smtClean="0"/>
          </a:p>
          <a:p>
            <a:pPr marL="0" indent="0" algn="r" rtl="1">
              <a:lnSpc>
                <a:spcPct val="120000"/>
              </a:lnSpc>
              <a:buNone/>
            </a:pPr>
            <a:r>
              <a:rPr lang="ar-JO" sz="4200" dirty="0" smtClean="0">
                <a:solidFill>
                  <a:schemeClr val="accent1"/>
                </a:solidFill>
              </a:rPr>
              <a:t>*</a:t>
            </a:r>
            <a:r>
              <a:rPr lang="ar-JO" sz="3600" dirty="0" smtClean="0"/>
              <a:t> </a:t>
            </a:r>
            <a:r>
              <a:rPr lang="ar-JO" sz="3600" dirty="0" smtClean="0"/>
              <a:t>لباقي </a:t>
            </a:r>
            <a:r>
              <a:rPr lang="ar-JO" sz="3600" dirty="0" smtClean="0"/>
              <a:t>الشواغر يرجى الاطلاع على خطة التشكيلات الصادرة من قبل إدارة التخطيط والبحث التربوي للعام </a:t>
            </a:r>
            <a:r>
              <a:rPr lang="ar-JO" sz="3600" dirty="0" smtClean="0"/>
              <a:t>الدراسي </a:t>
            </a:r>
            <a:r>
              <a:rPr lang="ar-JO" sz="3600" dirty="0" smtClean="0"/>
              <a:t>2025/2024</a:t>
            </a:r>
            <a:r>
              <a:rPr lang="ar-JO" dirty="0"/>
              <a:t>.</a:t>
            </a:r>
            <a:endParaRPr lang="ar-JO" sz="3600" dirty="0" smtClean="0"/>
          </a:p>
        </p:txBody>
      </p:sp>
      <p:sp>
        <p:nvSpPr>
          <p:cNvPr id="4" name="Slide Number Placeholder 3"/>
          <p:cNvSpPr>
            <a:spLocks noGrp="1"/>
          </p:cNvSpPr>
          <p:nvPr>
            <p:ph type="sldNum" sz="quarter" idx="12"/>
          </p:nvPr>
        </p:nvSpPr>
        <p:spPr/>
        <p:txBody>
          <a:bodyPr/>
          <a:lstStyle/>
          <a:p>
            <a:fld id="{94A139C7-55A2-47DA-B0E4-AC548DCB9362}" type="slidenum">
              <a:rPr lang="ar-JO" smtClean="0"/>
              <a:t>7</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2904538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2800" dirty="0" smtClean="0"/>
              <a:t>مختصر عن شروط مصادقة </a:t>
            </a:r>
            <a:br>
              <a:rPr lang="ar-JO" sz="2800" dirty="0" smtClean="0"/>
            </a:br>
            <a:r>
              <a:rPr lang="ar-JO" sz="2800" dirty="0" smtClean="0"/>
              <a:t>التشكيلات والتعيينات</a:t>
            </a:r>
            <a:endParaRPr lang="en-US" sz="2800" dirty="0"/>
          </a:p>
        </p:txBody>
      </p:sp>
      <p:sp>
        <p:nvSpPr>
          <p:cNvPr id="3" name="Content Placeholder 2"/>
          <p:cNvSpPr>
            <a:spLocks noGrp="1"/>
          </p:cNvSpPr>
          <p:nvPr>
            <p:ph idx="1"/>
          </p:nvPr>
        </p:nvSpPr>
        <p:spPr>
          <a:xfrm>
            <a:off x="1484310" y="2076990"/>
            <a:ext cx="10018713" cy="3983568"/>
          </a:xfrm>
        </p:spPr>
        <p:txBody>
          <a:bodyPr>
            <a:normAutofit/>
          </a:bodyPr>
          <a:lstStyle/>
          <a:p>
            <a:pPr marL="0" indent="0" algn="r" rtl="1">
              <a:buNone/>
            </a:pPr>
            <a:r>
              <a:rPr lang="ar-JO" sz="1800" dirty="0" smtClean="0"/>
              <a:t>1- صدور تعميم رسمي من إدارة التعليم الخاص بخصوص مناقشة التشكيلات ومصادقة التعيينات و جدول مواعيد لحضور المؤسسات.</a:t>
            </a:r>
          </a:p>
          <a:p>
            <a:pPr marL="0" indent="0" algn="r" rtl="1">
              <a:buNone/>
            </a:pPr>
            <a:r>
              <a:rPr lang="ar-JO" sz="1800" dirty="0" smtClean="0"/>
              <a:t>2- البدء بمصادقة التشكيلات شريطة صدور رخصة المؤسسة للعام الحالي والالتزام بالكادر المطلوب فيها دون نقصان.</a:t>
            </a:r>
          </a:p>
          <a:p>
            <a:pPr marL="0" indent="0" algn="r" rtl="1">
              <a:buNone/>
            </a:pPr>
            <a:r>
              <a:rPr lang="ar-JO" sz="1800" dirty="0" smtClean="0"/>
              <a:t>3- لمصادقة التعيينات يجب الانتهاء من توقيع العقود مع جميع العاملين في المؤسسة والالتزام بالتخصصات المناسبة لكل شاغر عند تعيينهم ويجوز تعيين معلمين بدوام جزئي للمرحلة الثانوية والبرامج الأجنبية على أن لا يزيد نصاب المعلم عن 24 حصة.</a:t>
            </a:r>
          </a:p>
          <a:p>
            <a:pPr marL="0" indent="0" algn="r" rtl="1">
              <a:buNone/>
            </a:pPr>
            <a:r>
              <a:rPr lang="ar-JO" sz="1800" dirty="0" smtClean="0"/>
              <a:t>4- </a:t>
            </a:r>
            <a:r>
              <a:rPr lang="ar-JO" sz="1800" dirty="0" smtClean="0"/>
              <a:t>إشراك كادر </a:t>
            </a:r>
            <a:r>
              <a:rPr lang="ar-JO" sz="1800" dirty="0" smtClean="0"/>
              <a:t>المؤسسة التعليمية </a:t>
            </a:r>
            <a:r>
              <a:rPr lang="ar-JO" sz="1800" dirty="0" smtClean="0"/>
              <a:t>الخاصة بالضمان </a:t>
            </a:r>
            <a:r>
              <a:rPr lang="ar-JO" sz="1800" dirty="0" smtClean="0"/>
              <a:t>الاجتماعي.</a:t>
            </a:r>
          </a:p>
          <a:p>
            <a:pPr marL="0" indent="0" algn="r" rtl="1">
              <a:buNone/>
            </a:pPr>
            <a:r>
              <a:rPr lang="ar-JO" sz="1800" dirty="0" smtClean="0"/>
              <a:t>5- تحويل الرواتب الشهرية المستحقة للمعلم لحسابه البنكي أو للمحفظة الإلكترونية لدى مقدم خدمة الدفع للعملاء مع تقديم الوثائق التي تثبت ذلك. </a:t>
            </a:r>
          </a:p>
        </p:txBody>
      </p:sp>
      <p:sp>
        <p:nvSpPr>
          <p:cNvPr id="4" name="Slide Number Placeholder 3"/>
          <p:cNvSpPr>
            <a:spLocks noGrp="1"/>
          </p:cNvSpPr>
          <p:nvPr>
            <p:ph type="sldNum" sz="quarter" idx="12"/>
          </p:nvPr>
        </p:nvSpPr>
        <p:spPr/>
        <p:txBody>
          <a:bodyPr/>
          <a:lstStyle/>
          <a:p>
            <a:fld id="{94A139C7-55A2-47DA-B0E4-AC548DCB9362}" type="slidenum">
              <a:rPr lang="ar-JO" smtClean="0"/>
              <a:t>8</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2822520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2800" dirty="0" smtClean="0"/>
              <a:t>توضيح </a:t>
            </a:r>
            <a:r>
              <a:rPr lang="ar-JO" sz="2800" dirty="0" smtClean="0"/>
              <a:t>مصادقة </a:t>
            </a:r>
            <a:r>
              <a:rPr lang="ar-JO" sz="2800" dirty="0" smtClean="0"/>
              <a:t>شهادات الخبرة </a:t>
            </a:r>
            <a:endParaRPr lang="en-US" sz="2800" dirty="0"/>
          </a:p>
        </p:txBody>
      </p:sp>
      <p:sp>
        <p:nvSpPr>
          <p:cNvPr id="3" name="Content Placeholder 2"/>
          <p:cNvSpPr>
            <a:spLocks noGrp="1"/>
          </p:cNvSpPr>
          <p:nvPr>
            <p:ph idx="1"/>
          </p:nvPr>
        </p:nvSpPr>
        <p:spPr>
          <a:xfrm>
            <a:off x="1484310" y="2076991"/>
            <a:ext cx="10018713" cy="3919772"/>
          </a:xfrm>
        </p:spPr>
        <p:txBody>
          <a:bodyPr>
            <a:normAutofit/>
          </a:bodyPr>
          <a:lstStyle/>
          <a:p>
            <a:pPr marL="0" indent="0" algn="r" rtl="1">
              <a:buNone/>
            </a:pPr>
            <a:r>
              <a:rPr lang="ar-JO" dirty="0" smtClean="0"/>
              <a:t>أ- تتم مصادقة شهادات الخبرة الصادرة من المؤسسات التعليمية الخاصة للعاملين فيها مباشرة شريطة:  </a:t>
            </a:r>
          </a:p>
          <a:p>
            <a:pPr marL="0" indent="0" algn="r" rtl="1">
              <a:buNone/>
            </a:pPr>
            <a:r>
              <a:rPr lang="ar-JO" sz="1900" dirty="0" smtClean="0"/>
              <a:t>   1- أن تكون الشهادة مطابقة لكشوفات التعيينات في سجلات إدارة التعليم الخاص ومطبوعة بدقة.</a:t>
            </a:r>
          </a:p>
          <a:p>
            <a:pPr marL="0" indent="0" algn="r" rtl="1">
              <a:buNone/>
            </a:pPr>
            <a:r>
              <a:rPr lang="ar-JO" sz="1900" dirty="0"/>
              <a:t> </a:t>
            </a:r>
            <a:r>
              <a:rPr lang="ar-JO" sz="1900" dirty="0" smtClean="0"/>
              <a:t>  2- </a:t>
            </a:r>
            <a:r>
              <a:rPr lang="ar-JO" sz="1900" dirty="0"/>
              <a:t>أن تكون </a:t>
            </a:r>
            <a:r>
              <a:rPr lang="ar-JO" sz="1900" dirty="0" smtClean="0"/>
              <a:t>الشهادة موقعة ومختومة من مدير/ة المؤسسة التعليمية.</a:t>
            </a:r>
          </a:p>
          <a:p>
            <a:pPr marL="0" indent="0" algn="r" rtl="1">
              <a:buNone/>
            </a:pPr>
            <a:r>
              <a:rPr lang="ar-JO" sz="1900" dirty="0"/>
              <a:t> </a:t>
            </a:r>
            <a:r>
              <a:rPr lang="ar-JO" sz="1900" dirty="0" smtClean="0"/>
              <a:t>  3- ان تكون المؤسسة انهت مصادقة تعييناتها في جميع الاعوام الواردة في الشهادة.</a:t>
            </a:r>
          </a:p>
          <a:p>
            <a:pPr marL="0" indent="0" algn="r" rtl="1">
              <a:buNone/>
            </a:pPr>
            <a:r>
              <a:rPr lang="ar-JO" dirty="0" smtClean="0"/>
              <a:t>ب- إصدار شهادة خبرة حسب كشوفات التعيينات في حال كانت المؤسسة </a:t>
            </a:r>
          </a:p>
          <a:p>
            <a:pPr marL="0" indent="0" algn="r" rtl="1">
              <a:buNone/>
            </a:pPr>
            <a:r>
              <a:rPr lang="ar-JO" dirty="0"/>
              <a:t> </a:t>
            </a:r>
            <a:r>
              <a:rPr lang="ar-JO" dirty="0" smtClean="0"/>
              <a:t>    مغلقة أو بطلب من المحكمة أو لغايات السفر خارج البلاد.</a:t>
            </a:r>
          </a:p>
        </p:txBody>
      </p:sp>
      <p:sp>
        <p:nvSpPr>
          <p:cNvPr id="4" name="Slide Number Placeholder 3"/>
          <p:cNvSpPr>
            <a:spLocks noGrp="1"/>
          </p:cNvSpPr>
          <p:nvPr>
            <p:ph type="sldNum" sz="quarter" idx="12"/>
          </p:nvPr>
        </p:nvSpPr>
        <p:spPr/>
        <p:txBody>
          <a:bodyPr/>
          <a:lstStyle/>
          <a:p>
            <a:fld id="{94A139C7-55A2-47DA-B0E4-AC548DCB9362}" type="slidenum">
              <a:rPr lang="ar-JO" smtClean="0"/>
              <a:t>9</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18830774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1121</TotalTime>
  <Words>656</Words>
  <Application>Microsoft Office PowerPoint</Application>
  <PresentationFormat>Custom</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Parallax</vt:lpstr>
      <vt:lpstr>PowerPoint Presentation</vt:lpstr>
      <vt:lpstr>PowerPoint Presentation</vt:lpstr>
      <vt:lpstr>التشريعات التربوية المطبقة في القسم</vt:lpstr>
      <vt:lpstr>الخدمات التي يقدمها القسم: </vt:lpstr>
      <vt:lpstr>الخدمات التي يقدمها القسم: </vt:lpstr>
      <vt:lpstr> أهم الاستفسارات الواردة للقسم: </vt:lpstr>
      <vt:lpstr> لمحة عن ابرز شروط التشكيلات للعام الدراسي 2025/2024</vt:lpstr>
      <vt:lpstr>مختصر عن شروط مصادقة  التشكيلات والتعيينات</vt:lpstr>
      <vt:lpstr>توضيح مصادقة شهادات الخبرة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المهام والخدمات التي يقدمها قسم الإحصاء والمعلومات</dc:title>
  <dc:creator>haytham qadomi</dc:creator>
  <cp:lastModifiedBy>User</cp:lastModifiedBy>
  <cp:revision>88</cp:revision>
  <cp:lastPrinted>2024-10-14T10:51:46Z</cp:lastPrinted>
  <dcterms:created xsi:type="dcterms:W3CDTF">2024-10-02T08:01:15Z</dcterms:created>
  <dcterms:modified xsi:type="dcterms:W3CDTF">2024-10-20T11:19:47Z</dcterms:modified>
</cp:coreProperties>
</file>