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8" r:id="rId1"/>
  </p:sldMasterIdLst>
  <p:notesMasterIdLst>
    <p:notesMasterId r:id="rId13"/>
  </p:notesMasterIdLst>
  <p:sldIdLst>
    <p:sldId id="269" r:id="rId2"/>
    <p:sldId id="270" r:id="rId3"/>
    <p:sldId id="272" r:id="rId4"/>
    <p:sldId id="274" r:id="rId5"/>
    <p:sldId id="273" r:id="rId6"/>
    <p:sldId id="278" r:id="rId7"/>
    <p:sldId id="281" r:id="rId8"/>
    <p:sldId id="279" r:id="rId9"/>
    <p:sldId id="280" r:id="rId10"/>
    <p:sldId id="282" r:id="rId11"/>
    <p:sldId id="271" r:id="rId12"/>
  </p:sldIdLst>
  <p:sldSz cx="12192000" cy="6858000"/>
  <p:notesSz cx="6954838" cy="92471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fa" initials="S" lastIdx="1" clrIdx="0">
    <p:extLst>
      <p:ext uri="{19B8F6BF-5375-455C-9EA6-DF929625EA0E}">
        <p15:presenceInfo xmlns:p15="http://schemas.microsoft.com/office/powerpoint/2012/main" userId="Saf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434" autoAdjust="0"/>
  </p:normalViewPr>
  <p:slideViewPr>
    <p:cSldViewPr snapToGrid="0">
      <p:cViewPr varScale="1">
        <p:scale>
          <a:sx n="73" d="100"/>
          <a:sy n="73" d="100"/>
        </p:scale>
        <p:origin x="10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10-10T08:47:22.791" idx="1">
    <p:pos x="604" y="700"/>
    <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697D13-B143-4339-9471-102B240E5DC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C5901CD-23EE-4DCC-997D-A8AE65AE0B84}">
      <dgm:prSet phldrT="[Text]">
        <dgm:style>
          <a:lnRef idx="3">
            <a:schemeClr val="lt1"/>
          </a:lnRef>
          <a:fillRef idx="1">
            <a:schemeClr val="accent1"/>
          </a:fillRef>
          <a:effectRef idx="1">
            <a:schemeClr val="accent1"/>
          </a:effectRef>
          <a:fontRef idx="minor">
            <a:schemeClr val="lt1"/>
          </a:fontRef>
        </dgm:style>
      </dgm:prSet>
      <dgm:spPr>
        <a:solidFill>
          <a:schemeClr val="accent1">
            <a:lumMod val="20000"/>
            <a:lumOff val="80000"/>
          </a:schemeClr>
        </a:solidFill>
        <a:ln>
          <a:solidFill>
            <a:schemeClr val="accent1"/>
          </a:solidFill>
        </a:ln>
      </dgm:spPr>
      <dgm:t>
        <a:bodyPr/>
        <a:lstStyle/>
        <a:p>
          <a:r>
            <a:rPr lang="ar-SA" b="1" dirty="0">
              <a:solidFill>
                <a:schemeClr val="tx1"/>
              </a:solidFill>
            </a:rPr>
            <a:t>رئيس القسم</a:t>
          </a:r>
        </a:p>
        <a:p>
          <a:r>
            <a:rPr lang="ar-JO" b="1" dirty="0">
              <a:solidFill>
                <a:schemeClr val="tx1"/>
              </a:solidFill>
            </a:rPr>
            <a:t>م.صفاء البيروتي</a:t>
          </a:r>
          <a:endParaRPr lang="en-US" b="1" dirty="0">
            <a:solidFill>
              <a:schemeClr val="tx1"/>
            </a:solidFill>
          </a:endParaRPr>
        </a:p>
      </dgm:t>
    </dgm:pt>
    <dgm:pt modelId="{7B94CED2-5BAC-44BD-8629-AA3B81BC6C05}" type="parTrans" cxnId="{D602CDB1-4C89-4564-A6C6-376198E2DF95}">
      <dgm:prSet/>
      <dgm:spPr/>
      <dgm:t>
        <a:bodyPr/>
        <a:lstStyle/>
        <a:p>
          <a:endParaRPr lang="en-US"/>
        </a:p>
      </dgm:t>
    </dgm:pt>
    <dgm:pt modelId="{0912B54E-4B73-4E15-A7ED-4135DE3E9785}" type="sibTrans" cxnId="{D602CDB1-4C89-4564-A6C6-376198E2DF95}">
      <dgm:prSet/>
      <dgm:spPr/>
      <dgm:t>
        <a:bodyPr/>
        <a:lstStyle/>
        <a:p>
          <a:endParaRPr lang="en-US"/>
        </a:p>
      </dgm:t>
    </dgm:pt>
    <dgm:pt modelId="{5EEA9B69-0A96-441D-93DA-DBBAA5FCA367}" type="asst">
      <dgm:prSet phldrT="[Text]"/>
      <dgm:spPr>
        <a:solidFill>
          <a:schemeClr val="accent1">
            <a:lumMod val="20000"/>
            <a:lumOff val="80000"/>
          </a:schemeClr>
        </a:solidFill>
        <a:ln>
          <a:solidFill>
            <a:schemeClr val="accent1"/>
          </a:solidFill>
        </a:ln>
      </dgm:spPr>
      <dgm:t>
        <a:bodyPr/>
        <a:lstStyle/>
        <a:p>
          <a:r>
            <a:rPr lang="ar-SA" b="1" dirty="0">
              <a:solidFill>
                <a:schemeClr val="tx1"/>
              </a:solidFill>
            </a:rPr>
            <a:t>الأعضاء</a:t>
          </a:r>
          <a:r>
            <a:rPr lang="ar-SA" dirty="0"/>
            <a:t> </a:t>
          </a:r>
          <a:endParaRPr lang="en-US" dirty="0"/>
        </a:p>
      </dgm:t>
    </dgm:pt>
    <dgm:pt modelId="{EFAE2CE5-572B-4D0D-A93C-FD05032EFAC9}" type="parTrans" cxnId="{FDFC670E-EFC5-460A-A5D6-4627A9583A4E}">
      <dgm:prSet/>
      <dgm:spPr/>
      <dgm:t>
        <a:bodyPr/>
        <a:lstStyle/>
        <a:p>
          <a:endParaRPr lang="en-US"/>
        </a:p>
      </dgm:t>
    </dgm:pt>
    <dgm:pt modelId="{C3D540C6-9805-42D8-BD29-DF8A57A1251C}" type="sibTrans" cxnId="{FDFC670E-EFC5-460A-A5D6-4627A9583A4E}">
      <dgm:prSet/>
      <dgm:spPr/>
      <dgm:t>
        <a:bodyPr/>
        <a:lstStyle/>
        <a:p>
          <a:endParaRPr lang="en-US"/>
        </a:p>
      </dgm:t>
    </dgm:pt>
    <dgm:pt modelId="{26778FEE-5A77-4D15-A4F8-FB2E45CC18AE}">
      <dgm:prSet phldrT="[Text]"/>
      <dgm:spPr>
        <a:solidFill>
          <a:schemeClr val="accent1">
            <a:lumMod val="20000"/>
            <a:lumOff val="80000"/>
          </a:schemeClr>
        </a:solidFill>
        <a:ln>
          <a:solidFill>
            <a:schemeClr val="accent1"/>
          </a:solidFill>
        </a:ln>
      </dgm:spPr>
      <dgm:t>
        <a:bodyPr/>
        <a:lstStyle/>
        <a:p>
          <a:r>
            <a:rPr lang="ar-JO" dirty="0">
              <a:solidFill>
                <a:schemeClr val="tx1"/>
              </a:solidFill>
            </a:rPr>
            <a:t>راجح النعيمات</a:t>
          </a:r>
          <a:endParaRPr lang="en-US" dirty="0">
            <a:solidFill>
              <a:schemeClr val="tx1"/>
            </a:solidFill>
          </a:endParaRPr>
        </a:p>
      </dgm:t>
    </dgm:pt>
    <dgm:pt modelId="{E2DF1310-75CF-4F18-A5E4-1B2E15AAAE99}" type="parTrans" cxnId="{8C737110-C61C-4DBC-8225-782E671DEC44}">
      <dgm:prSet/>
      <dgm:spPr/>
      <dgm:t>
        <a:bodyPr/>
        <a:lstStyle/>
        <a:p>
          <a:endParaRPr lang="en-US"/>
        </a:p>
      </dgm:t>
    </dgm:pt>
    <dgm:pt modelId="{9A388F50-885D-4A84-BAA4-C27D6F473656}" type="sibTrans" cxnId="{8C737110-C61C-4DBC-8225-782E671DEC44}">
      <dgm:prSet/>
      <dgm:spPr/>
      <dgm:t>
        <a:bodyPr/>
        <a:lstStyle/>
        <a:p>
          <a:endParaRPr lang="en-US"/>
        </a:p>
      </dgm:t>
    </dgm:pt>
    <dgm:pt modelId="{BFAE2975-6012-446F-8679-FA2B3E0700AC}">
      <dgm:prSet/>
      <dgm:spPr>
        <a:solidFill>
          <a:schemeClr val="accent1">
            <a:lumMod val="20000"/>
            <a:lumOff val="80000"/>
          </a:schemeClr>
        </a:solidFill>
        <a:ln>
          <a:solidFill>
            <a:schemeClr val="accent1"/>
          </a:solidFill>
        </a:ln>
      </dgm:spPr>
      <dgm:t>
        <a:bodyPr/>
        <a:lstStyle/>
        <a:p>
          <a:r>
            <a:rPr lang="ar-JO" dirty="0">
              <a:solidFill>
                <a:schemeClr val="tx1"/>
              </a:solidFill>
            </a:rPr>
            <a:t>بشار بشتاوي</a:t>
          </a:r>
          <a:endParaRPr lang="en-US" dirty="0">
            <a:solidFill>
              <a:schemeClr val="tx1"/>
            </a:solidFill>
          </a:endParaRPr>
        </a:p>
      </dgm:t>
    </dgm:pt>
    <dgm:pt modelId="{5CF71AB5-F803-4D56-AE2E-ED00122F433C}" type="parTrans" cxnId="{0FA52FAC-71E3-4D74-948F-E6434D384F01}">
      <dgm:prSet/>
      <dgm:spPr/>
      <dgm:t>
        <a:bodyPr/>
        <a:lstStyle/>
        <a:p>
          <a:endParaRPr lang="en-US"/>
        </a:p>
      </dgm:t>
    </dgm:pt>
    <dgm:pt modelId="{70086961-DDDF-4617-A32C-9ECA731705FB}" type="sibTrans" cxnId="{0FA52FAC-71E3-4D74-948F-E6434D384F01}">
      <dgm:prSet/>
      <dgm:spPr/>
      <dgm:t>
        <a:bodyPr/>
        <a:lstStyle/>
        <a:p>
          <a:endParaRPr lang="en-US"/>
        </a:p>
      </dgm:t>
    </dgm:pt>
    <dgm:pt modelId="{89418CBF-E02E-44C8-B278-641A9696FA88}">
      <dgm:prSet/>
      <dgm:spPr>
        <a:solidFill>
          <a:schemeClr val="accent1">
            <a:lumMod val="20000"/>
            <a:lumOff val="80000"/>
          </a:schemeClr>
        </a:solidFill>
        <a:ln>
          <a:solidFill>
            <a:schemeClr val="accent1"/>
          </a:solidFill>
        </a:ln>
      </dgm:spPr>
      <dgm:t>
        <a:bodyPr/>
        <a:lstStyle/>
        <a:p>
          <a:r>
            <a:rPr lang="ar-JO" dirty="0">
              <a:solidFill>
                <a:schemeClr val="tx1"/>
              </a:solidFill>
            </a:rPr>
            <a:t>وفاء حسنين</a:t>
          </a:r>
          <a:endParaRPr lang="en-US" dirty="0">
            <a:solidFill>
              <a:schemeClr val="tx1"/>
            </a:solidFill>
          </a:endParaRPr>
        </a:p>
      </dgm:t>
    </dgm:pt>
    <dgm:pt modelId="{8A4659D0-A952-4010-8B94-F510A51987F1}" type="parTrans" cxnId="{10DBCF4C-7814-4DD1-8268-9DC7663CBF58}">
      <dgm:prSet/>
      <dgm:spPr/>
      <dgm:t>
        <a:bodyPr/>
        <a:lstStyle/>
        <a:p>
          <a:endParaRPr lang="en-US"/>
        </a:p>
      </dgm:t>
    </dgm:pt>
    <dgm:pt modelId="{DD99F671-2CC9-46C9-9CE8-AABAA3C3F8F1}" type="sibTrans" cxnId="{10DBCF4C-7814-4DD1-8268-9DC7663CBF58}">
      <dgm:prSet/>
      <dgm:spPr/>
      <dgm:t>
        <a:bodyPr/>
        <a:lstStyle/>
        <a:p>
          <a:endParaRPr lang="en-US"/>
        </a:p>
      </dgm:t>
    </dgm:pt>
    <dgm:pt modelId="{EA511A12-97FD-4586-8A48-9A0283CEE00A}">
      <dgm:prSet phldrT="[Text]"/>
      <dgm:spPr>
        <a:solidFill>
          <a:schemeClr val="accent1">
            <a:lumMod val="20000"/>
            <a:lumOff val="80000"/>
          </a:schemeClr>
        </a:solidFill>
        <a:ln>
          <a:solidFill>
            <a:schemeClr val="accent1"/>
          </a:solidFill>
        </a:ln>
      </dgm:spPr>
      <dgm:t>
        <a:bodyPr/>
        <a:lstStyle/>
        <a:p>
          <a:r>
            <a:rPr lang="ar-JO">
              <a:solidFill>
                <a:schemeClr val="tx1"/>
              </a:solidFill>
            </a:rPr>
            <a:t>فلسطين </a:t>
          </a:r>
          <a:r>
            <a:rPr lang="ar-JO" smtClean="0">
              <a:solidFill>
                <a:schemeClr val="tx1"/>
              </a:solidFill>
            </a:rPr>
            <a:t>عمرو</a:t>
          </a:r>
          <a:endParaRPr lang="en-US" dirty="0">
            <a:solidFill>
              <a:schemeClr val="tx1"/>
            </a:solidFill>
          </a:endParaRPr>
        </a:p>
      </dgm:t>
    </dgm:pt>
    <dgm:pt modelId="{C63EFD4B-E7B4-4C38-923A-02E18CADF52F}" type="parTrans" cxnId="{93A0DD1C-FF7D-4BBF-A3A0-52FFA721681D}">
      <dgm:prSet/>
      <dgm:spPr/>
      <dgm:t>
        <a:bodyPr/>
        <a:lstStyle/>
        <a:p>
          <a:endParaRPr lang="en-US"/>
        </a:p>
      </dgm:t>
    </dgm:pt>
    <dgm:pt modelId="{474CD1BD-FA70-4A46-9E23-91882F272EA3}" type="sibTrans" cxnId="{93A0DD1C-FF7D-4BBF-A3A0-52FFA721681D}">
      <dgm:prSet/>
      <dgm:spPr/>
      <dgm:t>
        <a:bodyPr/>
        <a:lstStyle/>
        <a:p>
          <a:endParaRPr lang="en-US"/>
        </a:p>
      </dgm:t>
    </dgm:pt>
    <dgm:pt modelId="{6EACC02B-B670-45AE-8A9F-5FC17ADA7667}" type="pres">
      <dgm:prSet presAssocID="{DE697D13-B143-4339-9471-102B240E5DC3}" presName="hierChild1" presStyleCnt="0">
        <dgm:presLayoutVars>
          <dgm:orgChart val="1"/>
          <dgm:chPref val="1"/>
          <dgm:dir/>
          <dgm:animOne val="branch"/>
          <dgm:animLvl val="lvl"/>
          <dgm:resizeHandles/>
        </dgm:presLayoutVars>
      </dgm:prSet>
      <dgm:spPr/>
      <dgm:t>
        <a:bodyPr/>
        <a:lstStyle/>
        <a:p>
          <a:endParaRPr lang="en-US"/>
        </a:p>
      </dgm:t>
    </dgm:pt>
    <dgm:pt modelId="{70FCFF94-DCB9-4B04-85F1-C9331056A405}" type="pres">
      <dgm:prSet presAssocID="{9C5901CD-23EE-4DCC-997D-A8AE65AE0B84}" presName="hierRoot1" presStyleCnt="0">
        <dgm:presLayoutVars>
          <dgm:hierBranch val="init"/>
        </dgm:presLayoutVars>
      </dgm:prSet>
      <dgm:spPr/>
    </dgm:pt>
    <dgm:pt modelId="{D67AFA50-A721-46D0-B67C-333B3A43C627}" type="pres">
      <dgm:prSet presAssocID="{9C5901CD-23EE-4DCC-997D-A8AE65AE0B84}" presName="rootComposite1" presStyleCnt="0"/>
      <dgm:spPr/>
    </dgm:pt>
    <dgm:pt modelId="{67D7EEAB-4711-451F-BB02-5AEA577D69CF}" type="pres">
      <dgm:prSet presAssocID="{9C5901CD-23EE-4DCC-997D-A8AE65AE0B84}" presName="rootText1" presStyleLbl="node0" presStyleIdx="0" presStyleCnt="1" custScaleX="236492" custScaleY="149657" custLinFactNeighborX="-9918" custLinFactNeighborY="-38340">
        <dgm:presLayoutVars>
          <dgm:chPref val="3"/>
        </dgm:presLayoutVars>
      </dgm:prSet>
      <dgm:spPr/>
      <dgm:t>
        <a:bodyPr/>
        <a:lstStyle/>
        <a:p>
          <a:endParaRPr lang="en-US"/>
        </a:p>
      </dgm:t>
    </dgm:pt>
    <dgm:pt modelId="{3E0F49D1-24E3-45CA-A21C-1E3844146232}" type="pres">
      <dgm:prSet presAssocID="{9C5901CD-23EE-4DCC-997D-A8AE65AE0B84}" presName="rootConnector1" presStyleLbl="node1" presStyleIdx="0" presStyleCnt="0"/>
      <dgm:spPr/>
      <dgm:t>
        <a:bodyPr/>
        <a:lstStyle/>
        <a:p>
          <a:endParaRPr lang="en-US"/>
        </a:p>
      </dgm:t>
    </dgm:pt>
    <dgm:pt modelId="{DB7BE364-2641-4526-BC13-DB3A4DC3661F}" type="pres">
      <dgm:prSet presAssocID="{9C5901CD-23EE-4DCC-997D-A8AE65AE0B84}" presName="hierChild2" presStyleCnt="0"/>
      <dgm:spPr/>
    </dgm:pt>
    <dgm:pt modelId="{D44C0891-FF3C-4500-AAC6-70E578D0190A}" type="pres">
      <dgm:prSet presAssocID="{8A4659D0-A952-4010-8B94-F510A51987F1}" presName="Name37" presStyleLbl="parChTrans1D2" presStyleIdx="0" presStyleCnt="5"/>
      <dgm:spPr/>
      <dgm:t>
        <a:bodyPr/>
        <a:lstStyle/>
        <a:p>
          <a:endParaRPr lang="en-US"/>
        </a:p>
      </dgm:t>
    </dgm:pt>
    <dgm:pt modelId="{8D7EB3EA-5646-4CFD-BDCA-7458ECE1AAD0}" type="pres">
      <dgm:prSet presAssocID="{89418CBF-E02E-44C8-B278-641A9696FA88}" presName="hierRoot2" presStyleCnt="0">
        <dgm:presLayoutVars>
          <dgm:hierBranch val="init"/>
        </dgm:presLayoutVars>
      </dgm:prSet>
      <dgm:spPr/>
    </dgm:pt>
    <dgm:pt modelId="{17BDFDEB-DE64-4071-BC4A-1DD2C69B2BDF}" type="pres">
      <dgm:prSet presAssocID="{89418CBF-E02E-44C8-B278-641A9696FA88}" presName="rootComposite" presStyleCnt="0"/>
      <dgm:spPr/>
    </dgm:pt>
    <dgm:pt modelId="{44A7DE4F-9667-4F74-9D44-1C5B2C76FBC9}" type="pres">
      <dgm:prSet presAssocID="{89418CBF-E02E-44C8-B278-641A9696FA88}" presName="rootText" presStyleLbl="node2" presStyleIdx="0" presStyleCnt="4">
        <dgm:presLayoutVars>
          <dgm:chPref val="3"/>
        </dgm:presLayoutVars>
      </dgm:prSet>
      <dgm:spPr/>
      <dgm:t>
        <a:bodyPr/>
        <a:lstStyle/>
        <a:p>
          <a:endParaRPr lang="en-US"/>
        </a:p>
      </dgm:t>
    </dgm:pt>
    <dgm:pt modelId="{EAF28010-9201-4BA7-8B64-61414683CE3A}" type="pres">
      <dgm:prSet presAssocID="{89418CBF-E02E-44C8-B278-641A9696FA88}" presName="rootConnector" presStyleLbl="node2" presStyleIdx="0" presStyleCnt="4"/>
      <dgm:spPr/>
      <dgm:t>
        <a:bodyPr/>
        <a:lstStyle/>
        <a:p>
          <a:endParaRPr lang="en-US"/>
        </a:p>
      </dgm:t>
    </dgm:pt>
    <dgm:pt modelId="{8321E1EB-21B2-49B5-9FE4-ED1347959E7E}" type="pres">
      <dgm:prSet presAssocID="{89418CBF-E02E-44C8-B278-641A9696FA88}" presName="hierChild4" presStyleCnt="0"/>
      <dgm:spPr/>
    </dgm:pt>
    <dgm:pt modelId="{B1EE25E4-5C72-4CD8-B715-59D17B304440}" type="pres">
      <dgm:prSet presAssocID="{89418CBF-E02E-44C8-B278-641A9696FA88}" presName="hierChild5" presStyleCnt="0"/>
      <dgm:spPr/>
    </dgm:pt>
    <dgm:pt modelId="{744A5C02-EC05-4FDC-AFE8-464EC0701A66}" type="pres">
      <dgm:prSet presAssocID="{5CF71AB5-F803-4D56-AE2E-ED00122F433C}" presName="Name37" presStyleLbl="parChTrans1D2" presStyleIdx="1" presStyleCnt="5"/>
      <dgm:spPr/>
      <dgm:t>
        <a:bodyPr/>
        <a:lstStyle/>
        <a:p>
          <a:endParaRPr lang="en-US"/>
        </a:p>
      </dgm:t>
    </dgm:pt>
    <dgm:pt modelId="{CA3D6E9F-AACC-4B90-A878-A13FC96255B2}" type="pres">
      <dgm:prSet presAssocID="{BFAE2975-6012-446F-8679-FA2B3E0700AC}" presName="hierRoot2" presStyleCnt="0">
        <dgm:presLayoutVars>
          <dgm:hierBranch val="init"/>
        </dgm:presLayoutVars>
      </dgm:prSet>
      <dgm:spPr/>
    </dgm:pt>
    <dgm:pt modelId="{0F83395A-498D-46F3-91B5-BDB87D8EA750}" type="pres">
      <dgm:prSet presAssocID="{BFAE2975-6012-446F-8679-FA2B3E0700AC}" presName="rootComposite" presStyleCnt="0"/>
      <dgm:spPr/>
    </dgm:pt>
    <dgm:pt modelId="{C9F42F35-FF05-430F-B84D-65100CAB8720}" type="pres">
      <dgm:prSet presAssocID="{BFAE2975-6012-446F-8679-FA2B3E0700AC}" presName="rootText" presStyleLbl="node2" presStyleIdx="1" presStyleCnt="4">
        <dgm:presLayoutVars>
          <dgm:chPref val="3"/>
        </dgm:presLayoutVars>
      </dgm:prSet>
      <dgm:spPr/>
      <dgm:t>
        <a:bodyPr/>
        <a:lstStyle/>
        <a:p>
          <a:endParaRPr lang="en-US"/>
        </a:p>
      </dgm:t>
    </dgm:pt>
    <dgm:pt modelId="{EAB34736-343D-4665-B83B-E43546F107D7}" type="pres">
      <dgm:prSet presAssocID="{BFAE2975-6012-446F-8679-FA2B3E0700AC}" presName="rootConnector" presStyleLbl="node2" presStyleIdx="1" presStyleCnt="4"/>
      <dgm:spPr/>
      <dgm:t>
        <a:bodyPr/>
        <a:lstStyle/>
        <a:p>
          <a:endParaRPr lang="en-US"/>
        </a:p>
      </dgm:t>
    </dgm:pt>
    <dgm:pt modelId="{A9CBFA00-26ED-4780-96F4-8F41EB1BBC8D}" type="pres">
      <dgm:prSet presAssocID="{BFAE2975-6012-446F-8679-FA2B3E0700AC}" presName="hierChild4" presStyleCnt="0"/>
      <dgm:spPr/>
    </dgm:pt>
    <dgm:pt modelId="{B5EDFD60-EA83-4D63-A1DD-0111E1B952E6}" type="pres">
      <dgm:prSet presAssocID="{BFAE2975-6012-446F-8679-FA2B3E0700AC}" presName="hierChild5" presStyleCnt="0"/>
      <dgm:spPr/>
    </dgm:pt>
    <dgm:pt modelId="{F78330F0-DA2E-4B12-A185-65F2F673B5A8}" type="pres">
      <dgm:prSet presAssocID="{E2DF1310-75CF-4F18-A5E4-1B2E15AAAE99}" presName="Name37" presStyleLbl="parChTrans1D2" presStyleIdx="2" presStyleCnt="5"/>
      <dgm:spPr/>
      <dgm:t>
        <a:bodyPr/>
        <a:lstStyle/>
        <a:p>
          <a:endParaRPr lang="en-US"/>
        </a:p>
      </dgm:t>
    </dgm:pt>
    <dgm:pt modelId="{B0B33668-FF4B-4BD4-9D72-ECE6164B386C}" type="pres">
      <dgm:prSet presAssocID="{26778FEE-5A77-4D15-A4F8-FB2E45CC18AE}" presName="hierRoot2" presStyleCnt="0">
        <dgm:presLayoutVars>
          <dgm:hierBranch val="init"/>
        </dgm:presLayoutVars>
      </dgm:prSet>
      <dgm:spPr/>
    </dgm:pt>
    <dgm:pt modelId="{21BBCD62-6996-45A2-B135-048AD04EB51D}" type="pres">
      <dgm:prSet presAssocID="{26778FEE-5A77-4D15-A4F8-FB2E45CC18AE}" presName="rootComposite" presStyleCnt="0"/>
      <dgm:spPr/>
    </dgm:pt>
    <dgm:pt modelId="{CF3C9855-52DD-4D59-8725-1C0E533CA1D6}" type="pres">
      <dgm:prSet presAssocID="{26778FEE-5A77-4D15-A4F8-FB2E45CC18AE}" presName="rootText" presStyleLbl="node2" presStyleIdx="2" presStyleCnt="4">
        <dgm:presLayoutVars>
          <dgm:chPref val="3"/>
        </dgm:presLayoutVars>
      </dgm:prSet>
      <dgm:spPr/>
      <dgm:t>
        <a:bodyPr/>
        <a:lstStyle/>
        <a:p>
          <a:endParaRPr lang="en-US"/>
        </a:p>
      </dgm:t>
    </dgm:pt>
    <dgm:pt modelId="{B8D04294-7603-4DC3-AC23-D233C1564350}" type="pres">
      <dgm:prSet presAssocID="{26778FEE-5A77-4D15-A4F8-FB2E45CC18AE}" presName="rootConnector" presStyleLbl="node2" presStyleIdx="2" presStyleCnt="4"/>
      <dgm:spPr/>
      <dgm:t>
        <a:bodyPr/>
        <a:lstStyle/>
        <a:p>
          <a:endParaRPr lang="en-US"/>
        </a:p>
      </dgm:t>
    </dgm:pt>
    <dgm:pt modelId="{970C0577-C76A-4AAB-B201-A9D6E69A0499}" type="pres">
      <dgm:prSet presAssocID="{26778FEE-5A77-4D15-A4F8-FB2E45CC18AE}" presName="hierChild4" presStyleCnt="0"/>
      <dgm:spPr/>
    </dgm:pt>
    <dgm:pt modelId="{017B8DBC-C9AA-4B77-864E-D69729EF8167}" type="pres">
      <dgm:prSet presAssocID="{26778FEE-5A77-4D15-A4F8-FB2E45CC18AE}" presName="hierChild5" presStyleCnt="0"/>
      <dgm:spPr/>
    </dgm:pt>
    <dgm:pt modelId="{CEF592AB-F62F-4623-A80C-C29C2B0FF4C3}" type="pres">
      <dgm:prSet presAssocID="{C63EFD4B-E7B4-4C38-923A-02E18CADF52F}" presName="Name37" presStyleLbl="parChTrans1D2" presStyleIdx="3" presStyleCnt="5"/>
      <dgm:spPr/>
      <dgm:t>
        <a:bodyPr/>
        <a:lstStyle/>
        <a:p>
          <a:endParaRPr lang="en-US"/>
        </a:p>
      </dgm:t>
    </dgm:pt>
    <dgm:pt modelId="{976B9A03-3C9B-404D-AE28-93611BDBCB8E}" type="pres">
      <dgm:prSet presAssocID="{EA511A12-97FD-4586-8A48-9A0283CEE00A}" presName="hierRoot2" presStyleCnt="0">
        <dgm:presLayoutVars>
          <dgm:hierBranch val="init"/>
        </dgm:presLayoutVars>
      </dgm:prSet>
      <dgm:spPr/>
    </dgm:pt>
    <dgm:pt modelId="{C496F7B4-58D5-4737-A844-CA0D580CDD1C}" type="pres">
      <dgm:prSet presAssocID="{EA511A12-97FD-4586-8A48-9A0283CEE00A}" presName="rootComposite" presStyleCnt="0"/>
      <dgm:spPr/>
    </dgm:pt>
    <dgm:pt modelId="{D0440354-8524-4149-AA19-5591C717F62F}" type="pres">
      <dgm:prSet presAssocID="{EA511A12-97FD-4586-8A48-9A0283CEE00A}" presName="rootText" presStyleLbl="node2" presStyleIdx="3" presStyleCnt="4">
        <dgm:presLayoutVars>
          <dgm:chPref val="3"/>
        </dgm:presLayoutVars>
      </dgm:prSet>
      <dgm:spPr/>
      <dgm:t>
        <a:bodyPr/>
        <a:lstStyle/>
        <a:p>
          <a:endParaRPr lang="en-US"/>
        </a:p>
      </dgm:t>
    </dgm:pt>
    <dgm:pt modelId="{423F9009-D1D7-41F6-8C88-0BC16B383C72}" type="pres">
      <dgm:prSet presAssocID="{EA511A12-97FD-4586-8A48-9A0283CEE00A}" presName="rootConnector" presStyleLbl="node2" presStyleIdx="3" presStyleCnt="4"/>
      <dgm:spPr/>
      <dgm:t>
        <a:bodyPr/>
        <a:lstStyle/>
        <a:p>
          <a:endParaRPr lang="en-US"/>
        </a:p>
      </dgm:t>
    </dgm:pt>
    <dgm:pt modelId="{2394E419-FC07-4B25-94E7-C6B10B0688BE}" type="pres">
      <dgm:prSet presAssocID="{EA511A12-97FD-4586-8A48-9A0283CEE00A}" presName="hierChild4" presStyleCnt="0"/>
      <dgm:spPr/>
    </dgm:pt>
    <dgm:pt modelId="{462DEA55-E3ED-41D7-B60B-6542BBF188A0}" type="pres">
      <dgm:prSet presAssocID="{EA511A12-97FD-4586-8A48-9A0283CEE00A}" presName="hierChild5" presStyleCnt="0"/>
      <dgm:spPr/>
    </dgm:pt>
    <dgm:pt modelId="{470BEEC7-1185-4E65-A8A1-F3E62885CFD8}" type="pres">
      <dgm:prSet presAssocID="{9C5901CD-23EE-4DCC-997D-A8AE65AE0B84}" presName="hierChild3" presStyleCnt="0"/>
      <dgm:spPr/>
    </dgm:pt>
    <dgm:pt modelId="{ADE086A1-7321-4633-88FA-D5639A1D7B74}" type="pres">
      <dgm:prSet presAssocID="{EFAE2CE5-572B-4D0D-A93C-FD05032EFAC9}" presName="Name111" presStyleLbl="parChTrans1D2" presStyleIdx="4" presStyleCnt="5"/>
      <dgm:spPr/>
      <dgm:t>
        <a:bodyPr/>
        <a:lstStyle/>
        <a:p>
          <a:endParaRPr lang="en-US"/>
        </a:p>
      </dgm:t>
    </dgm:pt>
    <dgm:pt modelId="{81B0158E-B3D1-4A04-8E74-E0387745064A}" type="pres">
      <dgm:prSet presAssocID="{5EEA9B69-0A96-441D-93DA-DBBAA5FCA367}" presName="hierRoot3" presStyleCnt="0">
        <dgm:presLayoutVars>
          <dgm:hierBranch val="init"/>
        </dgm:presLayoutVars>
      </dgm:prSet>
      <dgm:spPr/>
    </dgm:pt>
    <dgm:pt modelId="{D48E2488-048A-4500-BF29-C7E2C141E915}" type="pres">
      <dgm:prSet presAssocID="{5EEA9B69-0A96-441D-93DA-DBBAA5FCA367}" presName="rootComposite3" presStyleCnt="0"/>
      <dgm:spPr/>
    </dgm:pt>
    <dgm:pt modelId="{05187E47-ED38-4283-9C97-CE4859D12AB5}" type="pres">
      <dgm:prSet presAssocID="{5EEA9B69-0A96-441D-93DA-DBBAA5FCA367}" presName="rootText3" presStyleLbl="asst1" presStyleIdx="0" presStyleCnt="1" custAng="0" custScaleX="166892" custLinFactNeighborX="80577" custLinFactNeighborY="-27962">
        <dgm:presLayoutVars>
          <dgm:chPref val="3"/>
        </dgm:presLayoutVars>
      </dgm:prSet>
      <dgm:spPr/>
      <dgm:t>
        <a:bodyPr/>
        <a:lstStyle/>
        <a:p>
          <a:endParaRPr lang="en-US"/>
        </a:p>
      </dgm:t>
    </dgm:pt>
    <dgm:pt modelId="{ED9A4B43-0388-438A-81E7-BD310777BFA6}" type="pres">
      <dgm:prSet presAssocID="{5EEA9B69-0A96-441D-93DA-DBBAA5FCA367}" presName="rootConnector3" presStyleLbl="asst1" presStyleIdx="0" presStyleCnt="1"/>
      <dgm:spPr/>
      <dgm:t>
        <a:bodyPr/>
        <a:lstStyle/>
        <a:p>
          <a:endParaRPr lang="en-US"/>
        </a:p>
      </dgm:t>
    </dgm:pt>
    <dgm:pt modelId="{2DA4D94D-0A3D-43C0-857A-2379DEAFFA46}" type="pres">
      <dgm:prSet presAssocID="{5EEA9B69-0A96-441D-93DA-DBBAA5FCA367}" presName="hierChild6" presStyleCnt="0"/>
      <dgm:spPr/>
    </dgm:pt>
    <dgm:pt modelId="{9B11D1EE-8992-4302-ABBC-B76E81C6000F}" type="pres">
      <dgm:prSet presAssocID="{5EEA9B69-0A96-441D-93DA-DBBAA5FCA367}" presName="hierChild7" presStyleCnt="0"/>
      <dgm:spPr/>
    </dgm:pt>
  </dgm:ptLst>
  <dgm:cxnLst>
    <dgm:cxn modelId="{8C737110-C61C-4DBC-8225-782E671DEC44}" srcId="{9C5901CD-23EE-4DCC-997D-A8AE65AE0B84}" destId="{26778FEE-5A77-4D15-A4F8-FB2E45CC18AE}" srcOrd="3" destOrd="0" parTransId="{E2DF1310-75CF-4F18-A5E4-1B2E15AAAE99}" sibTransId="{9A388F50-885D-4A84-BAA4-C27D6F473656}"/>
    <dgm:cxn modelId="{A9F77E56-FE42-4608-BC37-D8929B8A89AB}" type="presOf" srcId="{5CF71AB5-F803-4D56-AE2E-ED00122F433C}" destId="{744A5C02-EC05-4FDC-AFE8-464EC0701A66}" srcOrd="0" destOrd="0" presId="urn:microsoft.com/office/officeart/2005/8/layout/orgChart1"/>
    <dgm:cxn modelId="{16A07998-2276-4FF1-86D4-D793F848B648}" type="presOf" srcId="{EFAE2CE5-572B-4D0D-A93C-FD05032EFAC9}" destId="{ADE086A1-7321-4633-88FA-D5639A1D7B74}" srcOrd="0" destOrd="0" presId="urn:microsoft.com/office/officeart/2005/8/layout/orgChart1"/>
    <dgm:cxn modelId="{F8EDF2F2-0885-48CC-B135-33210009596D}" type="presOf" srcId="{BFAE2975-6012-446F-8679-FA2B3E0700AC}" destId="{C9F42F35-FF05-430F-B84D-65100CAB8720}" srcOrd="0" destOrd="0" presId="urn:microsoft.com/office/officeart/2005/8/layout/orgChart1"/>
    <dgm:cxn modelId="{E5BAE80E-EAC8-4F93-B4FB-E3A4A0D91F9E}" type="presOf" srcId="{9C5901CD-23EE-4DCC-997D-A8AE65AE0B84}" destId="{3E0F49D1-24E3-45CA-A21C-1E3844146232}" srcOrd="1" destOrd="0" presId="urn:microsoft.com/office/officeart/2005/8/layout/orgChart1"/>
    <dgm:cxn modelId="{2A0CFF81-A7C5-4B93-BDDA-D83F0C522FD1}" type="presOf" srcId="{DE697D13-B143-4339-9471-102B240E5DC3}" destId="{6EACC02B-B670-45AE-8A9F-5FC17ADA7667}" srcOrd="0" destOrd="0" presId="urn:microsoft.com/office/officeart/2005/8/layout/orgChart1"/>
    <dgm:cxn modelId="{892E37FF-D9BE-4EEE-A24C-71CE45E06C65}" type="presOf" srcId="{26778FEE-5A77-4D15-A4F8-FB2E45CC18AE}" destId="{CF3C9855-52DD-4D59-8725-1C0E533CA1D6}" srcOrd="0" destOrd="0" presId="urn:microsoft.com/office/officeart/2005/8/layout/orgChart1"/>
    <dgm:cxn modelId="{6D2B1D14-65E1-47D4-8528-9577F47F1690}" type="presOf" srcId="{26778FEE-5A77-4D15-A4F8-FB2E45CC18AE}" destId="{B8D04294-7603-4DC3-AC23-D233C1564350}" srcOrd="1" destOrd="0" presId="urn:microsoft.com/office/officeart/2005/8/layout/orgChart1"/>
    <dgm:cxn modelId="{52E61ED6-31AD-41D2-AAD3-B1F8DE13B6EC}" type="presOf" srcId="{EA511A12-97FD-4586-8A48-9A0283CEE00A}" destId="{423F9009-D1D7-41F6-8C88-0BC16B383C72}" srcOrd="1" destOrd="0" presId="urn:microsoft.com/office/officeart/2005/8/layout/orgChart1"/>
    <dgm:cxn modelId="{EBCEE7FA-8DE2-44B4-8FB4-5D5A2373B6D6}" type="presOf" srcId="{89418CBF-E02E-44C8-B278-641A9696FA88}" destId="{44A7DE4F-9667-4F74-9D44-1C5B2C76FBC9}" srcOrd="0" destOrd="0" presId="urn:microsoft.com/office/officeart/2005/8/layout/orgChart1"/>
    <dgm:cxn modelId="{1B50305A-ABE6-4776-B759-F88E3735B528}" type="presOf" srcId="{BFAE2975-6012-446F-8679-FA2B3E0700AC}" destId="{EAB34736-343D-4665-B83B-E43546F107D7}" srcOrd="1" destOrd="0" presId="urn:microsoft.com/office/officeart/2005/8/layout/orgChart1"/>
    <dgm:cxn modelId="{83B46195-9014-4B08-9B0F-E4914F8329AA}" type="presOf" srcId="{5EEA9B69-0A96-441D-93DA-DBBAA5FCA367}" destId="{05187E47-ED38-4283-9C97-CE4859D12AB5}" srcOrd="0" destOrd="0" presId="urn:microsoft.com/office/officeart/2005/8/layout/orgChart1"/>
    <dgm:cxn modelId="{E26E185C-A3B0-4FF4-A149-E93EDD528C66}" type="presOf" srcId="{8A4659D0-A952-4010-8B94-F510A51987F1}" destId="{D44C0891-FF3C-4500-AAC6-70E578D0190A}" srcOrd="0" destOrd="0" presId="urn:microsoft.com/office/officeart/2005/8/layout/orgChart1"/>
    <dgm:cxn modelId="{9AA93004-ABE9-4B27-A40E-6742460B098D}" type="presOf" srcId="{C63EFD4B-E7B4-4C38-923A-02E18CADF52F}" destId="{CEF592AB-F62F-4623-A80C-C29C2B0FF4C3}" srcOrd="0" destOrd="0" presId="urn:microsoft.com/office/officeart/2005/8/layout/orgChart1"/>
    <dgm:cxn modelId="{93A0DD1C-FF7D-4BBF-A3A0-52FFA721681D}" srcId="{9C5901CD-23EE-4DCC-997D-A8AE65AE0B84}" destId="{EA511A12-97FD-4586-8A48-9A0283CEE00A}" srcOrd="4" destOrd="0" parTransId="{C63EFD4B-E7B4-4C38-923A-02E18CADF52F}" sibTransId="{474CD1BD-FA70-4A46-9E23-91882F272EA3}"/>
    <dgm:cxn modelId="{34E5E07B-B4F1-4D8F-AA58-86B70194F833}" type="presOf" srcId="{E2DF1310-75CF-4F18-A5E4-1B2E15AAAE99}" destId="{F78330F0-DA2E-4B12-A185-65F2F673B5A8}" srcOrd="0" destOrd="0" presId="urn:microsoft.com/office/officeart/2005/8/layout/orgChart1"/>
    <dgm:cxn modelId="{FDFC670E-EFC5-460A-A5D6-4627A9583A4E}" srcId="{9C5901CD-23EE-4DCC-997D-A8AE65AE0B84}" destId="{5EEA9B69-0A96-441D-93DA-DBBAA5FCA367}" srcOrd="0" destOrd="0" parTransId="{EFAE2CE5-572B-4D0D-A93C-FD05032EFAC9}" sibTransId="{C3D540C6-9805-42D8-BD29-DF8A57A1251C}"/>
    <dgm:cxn modelId="{10DBCF4C-7814-4DD1-8268-9DC7663CBF58}" srcId="{9C5901CD-23EE-4DCC-997D-A8AE65AE0B84}" destId="{89418CBF-E02E-44C8-B278-641A9696FA88}" srcOrd="1" destOrd="0" parTransId="{8A4659D0-A952-4010-8B94-F510A51987F1}" sibTransId="{DD99F671-2CC9-46C9-9CE8-AABAA3C3F8F1}"/>
    <dgm:cxn modelId="{D602CDB1-4C89-4564-A6C6-376198E2DF95}" srcId="{DE697D13-B143-4339-9471-102B240E5DC3}" destId="{9C5901CD-23EE-4DCC-997D-A8AE65AE0B84}" srcOrd="0" destOrd="0" parTransId="{7B94CED2-5BAC-44BD-8629-AA3B81BC6C05}" sibTransId="{0912B54E-4B73-4E15-A7ED-4135DE3E9785}"/>
    <dgm:cxn modelId="{0FA52FAC-71E3-4D74-948F-E6434D384F01}" srcId="{9C5901CD-23EE-4DCC-997D-A8AE65AE0B84}" destId="{BFAE2975-6012-446F-8679-FA2B3E0700AC}" srcOrd="2" destOrd="0" parTransId="{5CF71AB5-F803-4D56-AE2E-ED00122F433C}" sibTransId="{70086961-DDDF-4617-A32C-9ECA731705FB}"/>
    <dgm:cxn modelId="{E2FAE16E-CE88-47AA-964B-70F8ACDFD733}" type="presOf" srcId="{89418CBF-E02E-44C8-B278-641A9696FA88}" destId="{EAF28010-9201-4BA7-8B64-61414683CE3A}" srcOrd="1" destOrd="0" presId="urn:microsoft.com/office/officeart/2005/8/layout/orgChart1"/>
    <dgm:cxn modelId="{A13A8EAF-627A-4624-9387-DE002A791E1E}" type="presOf" srcId="{5EEA9B69-0A96-441D-93DA-DBBAA5FCA367}" destId="{ED9A4B43-0388-438A-81E7-BD310777BFA6}" srcOrd="1" destOrd="0" presId="urn:microsoft.com/office/officeart/2005/8/layout/orgChart1"/>
    <dgm:cxn modelId="{5DFC301D-B2D0-43AB-9781-808A425D9C06}" type="presOf" srcId="{EA511A12-97FD-4586-8A48-9A0283CEE00A}" destId="{D0440354-8524-4149-AA19-5591C717F62F}" srcOrd="0" destOrd="0" presId="urn:microsoft.com/office/officeart/2005/8/layout/orgChart1"/>
    <dgm:cxn modelId="{1C83C94E-AAB8-4D24-A6FC-2EDFB242C4CA}" type="presOf" srcId="{9C5901CD-23EE-4DCC-997D-A8AE65AE0B84}" destId="{67D7EEAB-4711-451F-BB02-5AEA577D69CF}" srcOrd="0" destOrd="0" presId="urn:microsoft.com/office/officeart/2005/8/layout/orgChart1"/>
    <dgm:cxn modelId="{DA08C87D-778E-485B-9BB4-4AC956C0B838}" type="presParOf" srcId="{6EACC02B-B670-45AE-8A9F-5FC17ADA7667}" destId="{70FCFF94-DCB9-4B04-85F1-C9331056A405}" srcOrd="0" destOrd="0" presId="urn:microsoft.com/office/officeart/2005/8/layout/orgChart1"/>
    <dgm:cxn modelId="{CDF2FF24-C3F1-423C-9781-E5A9A029530A}" type="presParOf" srcId="{70FCFF94-DCB9-4B04-85F1-C9331056A405}" destId="{D67AFA50-A721-46D0-B67C-333B3A43C627}" srcOrd="0" destOrd="0" presId="urn:microsoft.com/office/officeart/2005/8/layout/orgChart1"/>
    <dgm:cxn modelId="{5F8EC61C-37FC-40CD-A53A-ED3646090355}" type="presParOf" srcId="{D67AFA50-A721-46D0-B67C-333B3A43C627}" destId="{67D7EEAB-4711-451F-BB02-5AEA577D69CF}" srcOrd="0" destOrd="0" presId="urn:microsoft.com/office/officeart/2005/8/layout/orgChart1"/>
    <dgm:cxn modelId="{A1ABB774-F9D2-49F8-8C3C-14D07A95F938}" type="presParOf" srcId="{D67AFA50-A721-46D0-B67C-333B3A43C627}" destId="{3E0F49D1-24E3-45CA-A21C-1E3844146232}" srcOrd="1" destOrd="0" presId="urn:microsoft.com/office/officeart/2005/8/layout/orgChart1"/>
    <dgm:cxn modelId="{B8B82D93-16E1-4FE3-9035-B83E0C1B81FE}" type="presParOf" srcId="{70FCFF94-DCB9-4B04-85F1-C9331056A405}" destId="{DB7BE364-2641-4526-BC13-DB3A4DC3661F}" srcOrd="1" destOrd="0" presId="urn:microsoft.com/office/officeart/2005/8/layout/orgChart1"/>
    <dgm:cxn modelId="{C671C95D-E6EF-4E60-AC11-5111CE636CA0}" type="presParOf" srcId="{DB7BE364-2641-4526-BC13-DB3A4DC3661F}" destId="{D44C0891-FF3C-4500-AAC6-70E578D0190A}" srcOrd="0" destOrd="0" presId="urn:microsoft.com/office/officeart/2005/8/layout/orgChart1"/>
    <dgm:cxn modelId="{5B7CDC02-7923-4FD2-B90A-501854A23115}" type="presParOf" srcId="{DB7BE364-2641-4526-BC13-DB3A4DC3661F}" destId="{8D7EB3EA-5646-4CFD-BDCA-7458ECE1AAD0}" srcOrd="1" destOrd="0" presId="urn:microsoft.com/office/officeart/2005/8/layout/orgChart1"/>
    <dgm:cxn modelId="{AA887723-C70A-4C17-ADC9-E4FF20EB3736}" type="presParOf" srcId="{8D7EB3EA-5646-4CFD-BDCA-7458ECE1AAD0}" destId="{17BDFDEB-DE64-4071-BC4A-1DD2C69B2BDF}" srcOrd="0" destOrd="0" presId="urn:microsoft.com/office/officeart/2005/8/layout/orgChart1"/>
    <dgm:cxn modelId="{731EC700-EEFA-4CC6-8293-EC0A12DC6263}" type="presParOf" srcId="{17BDFDEB-DE64-4071-BC4A-1DD2C69B2BDF}" destId="{44A7DE4F-9667-4F74-9D44-1C5B2C76FBC9}" srcOrd="0" destOrd="0" presId="urn:microsoft.com/office/officeart/2005/8/layout/orgChart1"/>
    <dgm:cxn modelId="{3ABDBEC2-142A-415B-A307-2F704703875E}" type="presParOf" srcId="{17BDFDEB-DE64-4071-BC4A-1DD2C69B2BDF}" destId="{EAF28010-9201-4BA7-8B64-61414683CE3A}" srcOrd="1" destOrd="0" presId="urn:microsoft.com/office/officeart/2005/8/layout/orgChart1"/>
    <dgm:cxn modelId="{28E91F8A-9964-4B28-A0A6-3A9C71C6A46A}" type="presParOf" srcId="{8D7EB3EA-5646-4CFD-BDCA-7458ECE1AAD0}" destId="{8321E1EB-21B2-49B5-9FE4-ED1347959E7E}" srcOrd="1" destOrd="0" presId="urn:microsoft.com/office/officeart/2005/8/layout/orgChart1"/>
    <dgm:cxn modelId="{55275255-5BE0-4A75-9514-12FE78AC4C97}" type="presParOf" srcId="{8D7EB3EA-5646-4CFD-BDCA-7458ECE1AAD0}" destId="{B1EE25E4-5C72-4CD8-B715-59D17B304440}" srcOrd="2" destOrd="0" presId="urn:microsoft.com/office/officeart/2005/8/layout/orgChart1"/>
    <dgm:cxn modelId="{9C4CE9B6-F189-4211-A6DF-85BD0CBE49C5}" type="presParOf" srcId="{DB7BE364-2641-4526-BC13-DB3A4DC3661F}" destId="{744A5C02-EC05-4FDC-AFE8-464EC0701A66}" srcOrd="2" destOrd="0" presId="urn:microsoft.com/office/officeart/2005/8/layout/orgChart1"/>
    <dgm:cxn modelId="{E81A5B74-D5CB-4FEC-A338-930376247F01}" type="presParOf" srcId="{DB7BE364-2641-4526-BC13-DB3A4DC3661F}" destId="{CA3D6E9F-AACC-4B90-A878-A13FC96255B2}" srcOrd="3" destOrd="0" presId="urn:microsoft.com/office/officeart/2005/8/layout/orgChart1"/>
    <dgm:cxn modelId="{A99C083E-748F-4F4F-8ADF-4A373237FB44}" type="presParOf" srcId="{CA3D6E9F-AACC-4B90-A878-A13FC96255B2}" destId="{0F83395A-498D-46F3-91B5-BDB87D8EA750}" srcOrd="0" destOrd="0" presId="urn:microsoft.com/office/officeart/2005/8/layout/orgChart1"/>
    <dgm:cxn modelId="{45DFD659-797D-40B4-9569-323CAC62B559}" type="presParOf" srcId="{0F83395A-498D-46F3-91B5-BDB87D8EA750}" destId="{C9F42F35-FF05-430F-B84D-65100CAB8720}" srcOrd="0" destOrd="0" presId="urn:microsoft.com/office/officeart/2005/8/layout/orgChart1"/>
    <dgm:cxn modelId="{FE38E026-FC59-4892-8E52-7819EE4B943D}" type="presParOf" srcId="{0F83395A-498D-46F3-91B5-BDB87D8EA750}" destId="{EAB34736-343D-4665-B83B-E43546F107D7}" srcOrd="1" destOrd="0" presId="urn:microsoft.com/office/officeart/2005/8/layout/orgChart1"/>
    <dgm:cxn modelId="{389EC7FF-1355-44B1-80A2-8D768A9F5652}" type="presParOf" srcId="{CA3D6E9F-AACC-4B90-A878-A13FC96255B2}" destId="{A9CBFA00-26ED-4780-96F4-8F41EB1BBC8D}" srcOrd="1" destOrd="0" presId="urn:microsoft.com/office/officeart/2005/8/layout/orgChart1"/>
    <dgm:cxn modelId="{CE070C1F-A0E8-4144-B4F9-18109B1788E6}" type="presParOf" srcId="{CA3D6E9F-AACC-4B90-A878-A13FC96255B2}" destId="{B5EDFD60-EA83-4D63-A1DD-0111E1B952E6}" srcOrd="2" destOrd="0" presId="urn:microsoft.com/office/officeart/2005/8/layout/orgChart1"/>
    <dgm:cxn modelId="{7E42188E-5EDE-4249-83FF-C9C61396ADAF}" type="presParOf" srcId="{DB7BE364-2641-4526-BC13-DB3A4DC3661F}" destId="{F78330F0-DA2E-4B12-A185-65F2F673B5A8}" srcOrd="4" destOrd="0" presId="urn:microsoft.com/office/officeart/2005/8/layout/orgChart1"/>
    <dgm:cxn modelId="{1FE0937E-0991-4280-9500-BB884BFBBEBC}" type="presParOf" srcId="{DB7BE364-2641-4526-BC13-DB3A4DC3661F}" destId="{B0B33668-FF4B-4BD4-9D72-ECE6164B386C}" srcOrd="5" destOrd="0" presId="urn:microsoft.com/office/officeart/2005/8/layout/orgChart1"/>
    <dgm:cxn modelId="{911CF5A2-0B8A-4743-989A-2A4F9D130A8C}" type="presParOf" srcId="{B0B33668-FF4B-4BD4-9D72-ECE6164B386C}" destId="{21BBCD62-6996-45A2-B135-048AD04EB51D}" srcOrd="0" destOrd="0" presId="urn:microsoft.com/office/officeart/2005/8/layout/orgChart1"/>
    <dgm:cxn modelId="{A77F5BF5-57B5-4F40-B306-E60296EAF767}" type="presParOf" srcId="{21BBCD62-6996-45A2-B135-048AD04EB51D}" destId="{CF3C9855-52DD-4D59-8725-1C0E533CA1D6}" srcOrd="0" destOrd="0" presId="urn:microsoft.com/office/officeart/2005/8/layout/orgChart1"/>
    <dgm:cxn modelId="{BDDDD170-AD3B-4E0C-AFBC-3D8DD398659E}" type="presParOf" srcId="{21BBCD62-6996-45A2-B135-048AD04EB51D}" destId="{B8D04294-7603-4DC3-AC23-D233C1564350}" srcOrd="1" destOrd="0" presId="urn:microsoft.com/office/officeart/2005/8/layout/orgChart1"/>
    <dgm:cxn modelId="{1E030455-4994-4F91-B5E4-586D19FDFC1A}" type="presParOf" srcId="{B0B33668-FF4B-4BD4-9D72-ECE6164B386C}" destId="{970C0577-C76A-4AAB-B201-A9D6E69A0499}" srcOrd="1" destOrd="0" presId="urn:microsoft.com/office/officeart/2005/8/layout/orgChart1"/>
    <dgm:cxn modelId="{C5B4D0EE-1F8B-4C35-8BF2-7D6C70C0833B}" type="presParOf" srcId="{B0B33668-FF4B-4BD4-9D72-ECE6164B386C}" destId="{017B8DBC-C9AA-4B77-864E-D69729EF8167}" srcOrd="2" destOrd="0" presId="urn:microsoft.com/office/officeart/2005/8/layout/orgChart1"/>
    <dgm:cxn modelId="{6C519FFF-AC1D-4644-B990-602A182354B0}" type="presParOf" srcId="{DB7BE364-2641-4526-BC13-DB3A4DC3661F}" destId="{CEF592AB-F62F-4623-A80C-C29C2B0FF4C3}" srcOrd="6" destOrd="0" presId="urn:microsoft.com/office/officeart/2005/8/layout/orgChart1"/>
    <dgm:cxn modelId="{B76E190F-A269-4FBF-B8DA-3E60F1E6FCC1}" type="presParOf" srcId="{DB7BE364-2641-4526-BC13-DB3A4DC3661F}" destId="{976B9A03-3C9B-404D-AE28-93611BDBCB8E}" srcOrd="7" destOrd="0" presId="urn:microsoft.com/office/officeart/2005/8/layout/orgChart1"/>
    <dgm:cxn modelId="{2675C642-2008-4C8C-9038-3F6C9A92C92F}" type="presParOf" srcId="{976B9A03-3C9B-404D-AE28-93611BDBCB8E}" destId="{C496F7B4-58D5-4737-A844-CA0D580CDD1C}" srcOrd="0" destOrd="0" presId="urn:microsoft.com/office/officeart/2005/8/layout/orgChart1"/>
    <dgm:cxn modelId="{B3390E3E-79A6-4630-9A84-D5835417A7D6}" type="presParOf" srcId="{C496F7B4-58D5-4737-A844-CA0D580CDD1C}" destId="{D0440354-8524-4149-AA19-5591C717F62F}" srcOrd="0" destOrd="0" presId="urn:microsoft.com/office/officeart/2005/8/layout/orgChart1"/>
    <dgm:cxn modelId="{2C8B4E49-8ED8-4521-A96F-C9944A978CC2}" type="presParOf" srcId="{C496F7B4-58D5-4737-A844-CA0D580CDD1C}" destId="{423F9009-D1D7-41F6-8C88-0BC16B383C72}" srcOrd="1" destOrd="0" presId="urn:microsoft.com/office/officeart/2005/8/layout/orgChart1"/>
    <dgm:cxn modelId="{372D684E-4B15-4287-A588-B7E30B81CF52}" type="presParOf" srcId="{976B9A03-3C9B-404D-AE28-93611BDBCB8E}" destId="{2394E419-FC07-4B25-94E7-C6B10B0688BE}" srcOrd="1" destOrd="0" presId="urn:microsoft.com/office/officeart/2005/8/layout/orgChart1"/>
    <dgm:cxn modelId="{DA20C577-3EE4-42CE-B5DC-7D6C07C466E6}" type="presParOf" srcId="{976B9A03-3C9B-404D-AE28-93611BDBCB8E}" destId="{462DEA55-E3ED-41D7-B60B-6542BBF188A0}" srcOrd="2" destOrd="0" presId="urn:microsoft.com/office/officeart/2005/8/layout/orgChart1"/>
    <dgm:cxn modelId="{5E507128-F3D7-4D0D-B297-2DA8D94BF25F}" type="presParOf" srcId="{70FCFF94-DCB9-4B04-85F1-C9331056A405}" destId="{470BEEC7-1185-4E65-A8A1-F3E62885CFD8}" srcOrd="2" destOrd="0" presId="urn:microsoft.com/office/officeart/2005/8/layout/orgChart1"/>
    <dgm:cxn modelId="{F8BE588A-4D7B-49D6-8140-29311F183B42}" type="presParOf" srcId="{470BEEC7-1185-4E65-A8A1-F3E62885CFD8}" destId="{ADE086A1-7321-4633-88FA-D5639A1D7B74}" srcOrd="0" destOrd="0" presId="urn:microsoft.com/office/officeart/2005/8/layout/orgChart1"/>
    <dgm:cxn modelId="{EEBED065-C8D6-4237-AEF0-8ACD3A249900}" type="presParOf" srcId="{470BEEC7-1185-4E65-A8A1-F3E62885CFD8}" destId="{81B0158E-B3D1-4A04-8E74-E0387745064A}" srcOrd="1" destOrd="0" presId="urn:microsoft.com/office/officeart/2005/8/layout/orgChart1"/>
    <dgm:cxn modelId="{1FA027AB-0BB5-4F11-9607-6341FFD856C9}" type="presParOf" srcId="{81B0158E-B3D1-4A04-8E74-E0387745064A}" destId="{D48E2488-048A-4500-BF29-C7E2C141E915}" srcOrd="0" destOrd="0" presId="urn:microsoft.com/office/officeart/2005/8/layout/orgChart1"/>
    <dgm:cxn modelId="{5EBDC843-4F4B-4E2A-A63D-C85678A5E19C}" type="presParOf" srcId="{D48E2488-048A-4500-BF29-C7E2C141E915}" destId="{05187E47-ED38-4283-9C97-CE4859D12AB5}" srcOrd="0" destOrd="0" presId="urn:microsoft.com/office/officeart/2005/8/layout/orgChart1"/>
    <dgm:cxn modelId="{ACE68BFA-3CF2-461B-8537-F63E80F69EC9}" type="presParOf" srcId="{D48E2488-048A-4500-BF29-C7E2C141E915}" destId="{ED9A4B43-0388-438A-81E7-BD310777BFA6}" srcOrd="1" destOrd="0" presId="urn:microsoft.com/office/officeart/2005/8/layout/orgChart1"/>
    <dgm:cxn modelId="{7780256C-9F67-4FBA-90C9-76143BE16004}" type="presParOf" srcId="{81B0158E-B3D1-4A04-8E74-E0387745064A}" destId="{2DA4D94D-0A3D-43C0-857A-2379DEAFFA46}" srcOrd="1" destOrd="0" presId="urn:microsoft.com/office/officeart/2005/8/layout/orgChart1"/>
    <dgm:cxn modelId="{E6B90185-C5DE-43C5-92A1-1B32DC77D254}" type="presParOf" srcId="{81B0158E-B3D1-4A04-8E74-E0387745064A}" destId="{9B11D1EE-8992-4302-ABBC-B76E81C6000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086A1-7321-4633-88FA-D5639A1D7B74}">
      <dsp:nvSpPr>
        <dsp:cNvPr id="0" name=""/>
        <dsp:cNvSpPr/>
      </dsp:nvSpPr>
      <dsp:spPr>
        <a:xfrm>
          <a:off x="4475996" y="1662644"/>
          <a:ext cx="1614166" cy="1032909"/>
        </a:xfrm>
        <a:custGeom>
          <a:avLst/>
          <a:gdLst/>
          <a:ahLst/>
          <a:cxnLst/>
          <a:rect l="0" t="0" r="0" b="0"/>
          <a:pathLst>
            <a:path>
              <a:moveTo>
                <a:pt x="0" y="0"/>
              </a:moveTo>
              <a:lnTo>
                <a:pt x="1614166" y="103290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F592AB-F62F-4623-A80C-C29C2B0FF4C3}">
      <dsp:nvSpPr>
        <dsp:cNvPr id="0" name=""/>
        <dsp:cNvSpPr/>
      </dsp:nvSpPr>
      <dsp:spPr>
        <a:xfrm>
          <a:off x="4475996" y="1662644"/>
          <a:ext cx="3862498" cy="2243226"/>
        </a:xfrm>
        <a:custGeom>
          <a:avLst/>
          <a:gdLst/>
          <a:ahLst/>
          <a:cxnLst/>
          <a:rect l="0" t="0" r="0" b="0"/>
          <a:pathLst>
            <a:path>
              <a:moveTo>
                <a:pt x="0" y="0"/>
              </a:moveTo>
              <a:lnTo>
                <a:pt x="0" y="2031354"/>
              </a:lnTo>
              <a:lnTo>
                <a:pt x="3862498" y="2031354"/>
              </a:lnTo>
              <a:lnTo>
                <a:pt x="3862498" y="224322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8330F0-DA2E-4B12-A185-65F2F673B5A8}">
      <dsp:nvSpPr>
        <dsp:cNvPr id="0" name=""/>
        <dsp:cNvSpPr/>
      </dsp:nvSpPr>
      <dsp:spPr>
        <a:xfrm>
          <a:off x="4475996" y="1662644"/>
          <a:ext cx="1420918" cy="2243226"/>
        </a:xfrm>
        <a:custGeom>
          <a:avLst/>
          <a:gdLst/>
          <a:ahLst/>
          <a:cxnLst/>
          <a:rect l="0" t="0" r="0" b="0"/>
          <a:pathLst>
            <a:path>
              <a:moveTo>
                <a:pt x="0" y="0"/>
              </a:moveTo>
              <a:lnTo>
                <a:pt x="0" y="2031354"/>
              </a:lnTo>
              <a:lnTo>
                <a:pt x="1420918" y="2031354"/>
              </a:lnTo>
              <a:lnTo>
                <a:pt x="1420918" y="224322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4A5C02-EC05-4FDC-AFE8-464EC0701A66}">
      <dsp:nvSpPr>
        <dsp:cNvPr id="0" name=""/>
        <dsp:cNvSpPr/>
      </dsp:nvSpPr>
      <dsp:spPr>
        <a:xfrm>
          <a:off x="3455335" y="1662644"/>
          <a:ext cx="1020661" cy="2243226"/>
        </a:xfrm>
        <a:custGeom>
          <a:avLst/>
          <a:gdLst/>
          <a:ahLst/>
          <a:cxnLst/>
          <a:rect l="0" t="0" r="0" b="0"/>
          <a:pathLst>
            <a:path>
              <a:moveTo>
                <a:pt x="1020661" y="0"/>
              </a:moveTo>
              <a:lnTo>
                <a:pt x="1020661" y="2031354"/>
              </a:lnTo>
              <a:lnTo>
                <a:pt x="0" y="2031354"/>
              </a:lnTo>
              <a:lnTo>
                <a:pt x="0" y="224322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4C0891-FF3C-4500-AAC6-70E578D0190A}">
      <dsp:nvSpPr>
        <dsp:cNvPr id="0" name=""/>
        <dsp:cNvSpPr/>
      </dsp:nvSpPr>
      <dsp:spPr>
        <a:xfrm>
          <a:off x="1013755" y="1662644"/>
          <a:ext cx="3462241" cy="2243226"/>
        </a:xfrm>
        <a:custGeom>
          <a:avLst/>
          <a:gdLst/>
          <a:ahLst/>
          <a:cxnLst/>
          <a:rect l="0" t="0" r="0" b="0"/>
          <a:pathLst>
            <a:path>
              <a:moveTo>
                <a:pt x="3462241" y="0"/>
              </a:moveTo>
              <a:lnTo>
                <a:pt x="3462241" y="2031354"/>
              </a:lnTo>
              <a:lnTo>
                <a:pt x="0" y="2031354"/>
              </a:lnTo>
              <a:lnTo>
                <a:pt x="0" y="224322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D7EEAB-4711-451F-BB02-5AEA577D69CF}">
      <dsp:nvSpPr>
        <dsp:cNvPr id="0" name=""/>
        <dsp:cNvSpPr/>
      </dsp:nvSpPr>
      <dsp:spPr>
        <a:xfrm>
          <a:off x="2089987" y="152728"/>
          <a:ext cx="4772017" cy="1509915"/>
        </a:xfrm>
        <a:prstGeom prst="rect">
          <a:avLst/>
        </a:prstGeom>
        <a:solidFill>
          <a:schemeClr val="accent1">
            <a:lumMod val="20000"/>
            <a:lumOff val="80000"/>
          </a:schemeClr>
        </a:solidFill>
        <a:ln w="22225" cap="rnd" cmpd="sng" algn="ctr">
          <a:solidFill>
            <a:schemeClr val="accen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SA" sz="3400" b="1" kern="1200" dirty="0">
              <a:solidFill>
                <a:schemeClr val="tx1"/>
              </a:solidFill>
            </a:rPr>
            <a:t>رئيس القسم</a:t>
          </a:r>
        </a:p>
        <a:p>
          <a:pPr lvl="0" algn="ctr" defTabSz="1511300">
            <a:lnSpc>
              <a:spcPct val="90000"/>
            </a:lnSpc>
            <a:spcBef>
              <a:spcPct val="0"/>
            </a:spcBef>
            <a:spcAft>
              <a:spcPct val="35000"/>
            </a:spcAft>
          </a:pPr>
          <a:r>
            <a:rPr lang="ar-JO" sz="3400" b="1" kern="1200" dirty="0">
              <a:solidFill>
                <a:schemeClr val="tx1"/>
              </a:solidFill>
            </a:rPr>
            <a:t>م.صفاء البيروتي</a:t>
          </a:r>
          <a:endParaRPr lang="en-US" sz="3400" b="1" kern="1200" dirty="0">
            <a:solidFill>
              <a:schemeClr val="tx1"/>
            </a:solidFill>
          </a:endParaRPr>
        </a:p>
      </dsp:txBody>
      <dsp:txXfrm>
        <a:off x="2089987" y="152728"/>
        <a:ext cx="4772017" cy="1509915"/>
      </dsp:txXfrm>
    </dsp:sp>
    <dsp:sp modelId="{44A7DE4F-9667-4F74-9D44-1C5B2C76FBC9}">
      <dsp:nvSpPr>
        <dsp:cNvPr id="0" name=""/>
        <dsp:cNvSpPr/>
      </dsp:nvSpPr>
      <dsp:spPr>
        <a:xfrm>
          <a:off x="4837" y="3905871"/>
          <a:ext cx="2017834" cy="1008917"/>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JO" sz="3400" kern="1200" dirty="0">
              <a:solidFill>
                <a:schemeClr val="tx1"/>
              </a:solidFill>
            </a:rPr>
            <a:t>وفاء حسنين</a:t>
          </a:r>
          <a:endParaRPr lang="en-US" sz="3400" kern="1200" dirty="0">
            <a:solidFill>
              <a:schemeClr val="tx1"/>
            </a:solidFill>
          </a:endParaRPr>
        </a:p>
      </dsp:txBody>
      <dsp:txXfrm>
        <a:off x="4837" y="3905871"/>
        <a:ext cx="2017834" cy="1008917"/>
      </dsp:txXfrm>
    </dsp:sp>
    <dsp:sp modelId="{C9F42F35-FF05-430F-B84D-65100CAB8720}">
      <dsp:nvSpPr>
        <dsp:cNvPr id="0" name=""/>
        <dsp:cNvSpPr/>
      </dsp:nvSpPr>
      <dsp:spPr>
        <a:xfrm>
          <a:off x="2446417" y="3905871"/>
          <a:ext cx="2017834" cy="1008917"/>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JO" sz="3400" kern="1200" dirty="0">
              <a:solidFill>
                <a:schemeClr val="tx1"/>
              </a:solidFill>
            </a:rPr>
            <a:t>بشار بشتاوي</a:t>
          </a:r>
          <a:endParaRPr lang="en-US" sz="3400" kern="1200" dirty="0">
            <a:solidFill>
              <a:schemeClr val="tx1"/>
            </a:solidFill>
          </a:endParaRPr>
        </a:p>
      </dsp:txBody>
      <dsp:txXfrm>
        <a:off x="2446417" y="3905871"/>
        <a:ext cx="2017834" cy="1008917"/>
      </dsp:txXfrm>
    </dsp:sp>
    <dsp:sp modelId="{CF3C9855-52DD-4D59-8725-1C0E533CA1D6}">
      <dsp:nvSpPr>
        <dsp:cNvPr id="0" name=""/>
        <dsp:cNvSpPr/>
      </dsp:nvSpPr>
      <dsp:spPr>
        <a:xfrm>
          <a:off x="4887997" y="3905871"/>
          <a:ext cx="2017834" cy="1008917"/>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JO" sz="3400" kern="1200" dirty="0">
              <a:solidFill>
                <a:schemeClr val="tx1"/>
              </a:solidFill>
            </a:rPr>
            <a:t>راجح النعيمات</a:t>
          </a:r>
          <a:endParaRPr lang="en-US" sz="3400" kern="1200" dirty="0">
            <a:solidFill>
              <a:schemeClr val="tx1"/>
            </a:solidFill>
          </a:endParaRPr>
        </a:p>
      </dsp:txBody>
      <dsp:txXfrm>
        <a:off x="4887997" y="3905871"/>
        <a:ext cx="2017834" cy="1008917"/>
      </dsp:txXfrm>
    </dsp:sp>
    <dsp:sp modelId="{D0440354-8524-4149-AA19-5591C717F62F}">
      <dsp:nvSpPr>
        <dsp:cNvPr id="0" name=""/>
        <dsp:cNvSpPr/>
      </dsp:nvSpPr>
      <dsp:spPr>
        <a:xfrm>
          <a:off x="7329577" y="3905871"/>
          <a:ext cx="2017834" cy="1008917"/>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JO" sz="3400" kern="1200">
              <a:solidFill>
                <a:schemeClr val="tx1"/>
              </a:solidFill>
            </a:rPr>
            <a:t>فلسطين </a:t>
          </a:r>
          <a:r>
            <a:rPr lang="ar-JO" sz="3400" kern="1200" smtClean="0">
              <a:solidFill>
                <a:schemeClr val="tx1"/>
              </a:solidFill>
            </a:rPr>
            <a:t>عمرو</a:t>
          </a:r>
          <a:endParaRPr lang="en-US" sz="3400" kern="1200" dirty="0">
            <a:solidFill>
              <a:schemeClr val="tx1"/>
            </a:solidFill>
          </a:endParaRPr>
        </a:p>
      </dsp:txBody>
      <dsp:txXfrm>
        <a:off x="7329577" y="3905871"/>
        <a:ext cx="2017834" cy="1008917"/>
      </dsp:txXfrm>
    </dsp:sp>
    <dsp:sp modelId="{05187E47-ED38-4283-9C97-CE4859D12AB5}">
      <dsp:nvSpPr>
        <dsp:cNvPr id="0" name=""/>
        <dsp:cNvSpPr/>
      </dsp:nvSpPr>
      <dsp:spPr>
        <a:xfrm>
          <a:off x="2722558" y="2191094"/>
          <a:ext cx="3367604" cy="1008917"/>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SA" sz="3400" b="1" kern="1200" dirty="0">
              <a:solidFill>
                <a:schemeClr val="tx1"/>
              </a:solidFill>
            </a:rPr>
            <a:t>الأعضاء</a:t>
          </a:r>
          <a:r>
            <a:rPr lang="ar-SA" sz="3400" kern="1200" dirty="0"/>
            <a:t> </a:t>
          </a:r>
          <a:endParaRPr lang="en-US" sz="3400" kern="1200" dirty="0"/>
        </a:p>
      </dsp:txBody>
      <dsp:txXfrm>
        <a:off x="2722558" y="2191094"/>
        <a:ext cx="3367604" cy="100891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521" cy="46287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8693" y="0"/>
            <a:ext cx="3014521" cy="462877"/>
          </a:xfrm>
          <a:prstGeom prst="rect">
            <a:avLst/>
          </a:prstGeom>
        </p:spPr>
        <p:txBody>
          <a:bodyPr vert="horz" lIns="91440" tIns="45720" rIns="91440" bIns="45720" rtlCol="0"/>
          <a:lstStyle>
            <a:lvl1pPr algn="r">
              <a:defRPr sz="1200"/>
            </a:lvl1pPr>
          </a:lstStyle>
          <a:p>
            <a:fld id="{D22EE318-33B5-4A5D-879C-7B0300D56BF0}" type="datetimeFigureOut">
              <a:rPr lang="en-US" smtClean="0"/>
              <a:t>10/22/2024</a:t>
            </a:fld>
            <a:endParaRPr lang="en-US"/>
          </a:p>
        </p:txBody>
      </p:sp>
      <p:sp>
        <p:nvSpPr>
          <p:cNvPr id="4" name="Slide Image Placeholder 3"/>
          <p:cNvSpPr>
            <a:spLocks noGrp="1" noRot="1" noChangeAspect="1"/>
          </p:cNvSpPr>
          <p:nvPr>
            <p:ph type="sldImg" idx="2"/>
          </p:nvPr>
        </p:nvSpPr>
        <p:spPr>
          <a:xfrm>
            <a:off x="703263" y="1155700"/>
            <a:ext cx="5548312" cy="31210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160" y="4449831"/>
            <a:ext cx="5564520" cy="364090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84311"/>
            <a:ext cx="3014521" cy="46287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8693" y="8784311"/>
            <a:ext cx="3014521" cy="462877"/>
          </a:xfrm>
          <a:prstGeom prst="rect">
            <a:avLst/>
          </a:prstGeom>
        </p:spPr>
        <p:txBody>
          <a:bodyPr vert="horz" lIns="91440" tIns="45720" rIns="91440" bIns="45720" rtlCol="0" anchor="b"/>
          <a:lstStyle>
            <a:lvl1pPr algn="r">
              <a:defRPr sz="1200"/>
            </a:lvl1pPr>
          </a:lstStyle>
          <a:p>
            <a:fld id="{74FF7099-A4D4-42E5-AAFC-48D2355A9A84}" type="slidenum">
              <a:rPr lang="en-US" smtClean="0"/>
              <a:t>‹#›</a:t>
            </a:fld>
            <a:endParaRPr lang="en-US"/>
          </a:p>
        </p:txBody>
      </p:sp>
    </p:spTree>
    <p:extLst>
      <p:ext uri="{BB962C8B-B14F-4D97-AF65-F5344CB8AC3E}">
        <p14:creationId xmlns:p14="http://schemas.microsoft.com/office/powerpoint/2010/main" val="435385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D8780E-55AD-42A2-A476-B305E91244F1}" type="datetime8">
              <a:rPr lang="ar-JO" smtClean="0"/>
              <a:t>22 تشرين الأول، 24</a:t>
            </a:fld>
            <a:endParaRPr lang="ar-JO"/>
          </a:p>
        </p:txBody>
      </p:sp>
      <p:sp>
        <p:nvSpPr>
          <p:cNvPr id="5" name="Footer Placeholder 4"/>
          <p:cNvSpPr>
            <a:spLocks noGrp="1"/>
          </p:cNvSpPr>
          <p:nvPr>
            <p:ph type="ftr" sz="quarter" idx="11"/>
          </p:nvPr>
        </p:nvSpPr>
        <p:spPr>
          <a:xfrm>
            <a:off x="5332412" y="5883275"/>
            <a:ext cx="4324044" cy="365125"/>
          </a:xfrm>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456372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04BF681-EE6C-477F-A6BD-39E3A18D51C9}" type="datetime8">
              <a:rPr lang="ar-JO" smtClean="0"/>
              <a:t>22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395519668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22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41290461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22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3453736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22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51095983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22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83721182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22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36074016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29125A-F835-4B28-89E6-74564CDB8E32}" type="datetime8">
              <a:rPr lang="ar-JO" smtClean="0"/>
              <a:t>22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3374080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72008D-0465-4009-8512-589E4646618B}" type="datetime8">
              <a:rPr lang="ar-JO" smtClean="0"/>
              <a:t>22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996946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B6D447-4D13-416B-8006-E40C59B93BDA}" type="datetime8">
              <a:rPr lang="ar-JO" smtClean="0"/>
              <a:t>22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a:xfrm>
            <a:off x="10951856" y="5867131"/>
            <a:ext cx="551167" cy="365125"/>
          </a:xfrm>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921626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066A6E-870D-4774-9A03-47B33435D386}" type="datetime8">
              <a:rPr lang="ar-JO" smtClean="0"/>
              <a:t>22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283048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AC15F7-3B27-4A9C-9434-600B9CDDDD64}" type="datetime8">
              <a:rPr lang="ar-JO" smtClean="0"/>
              <a:t>22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424387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7B8184-B3F8-446D-801E-D40117A37B1C}" type="datetime8">
              <a:rPr lang="ar-JO" smtClean="0"/>
              <a:t>22 تشرين الأول، 24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394958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FB631A-8D99-42D2-BB8D-6701E790085F}" type="datetime8">
              <a:rPr lang="ar-JO" smtClean="0"/>
              <a:t>22 تشرين الأول، 24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1306242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2291A-EA32-4165-9D47-933432E1398D}" type="datetime8">
              <a:rPr lang="ar-JO" smtClean="0"/>
              <a:t>22 تشرين الأول، 24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71917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12E6E3E-0A55-4D8A-BE8D-BC1ECBBA6EDD}" type="datetime8">
              <a:rPr lang="ar-JO" smtClean="0"/>
              <a:t>22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402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878EB36-5A11-4874-82EC-110EA84E9D8B}" type="datetime8">
              <a:rPr lang="ar-JO" smtClean="0"/>
              <a:t>22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625551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04BF681-EE6C-477F-A6BD-39E3A18D51C9}" type="datetime8">
              <a:rPr lang="ar-JO" smtClean="0"/>
              <a:t>22 تشرين الأول، 24</a:t>
            </a:fld>
            <a:endParaRPr lang="ar-JO"/>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JO"/>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4A139C7-55A2-47DA-B0E4-AC548DCB9362}" type="slidenum">
              <a:rPr lang="ar-JO" smtClean="0"/>
              <a:t>‹#›</a:t>
            </a:fld>
            <a:endParaRPr lang="ar-JO"/>
          </a:p>
        </p:txBody>
      </p:sp>
    </p:spTree>
    <p:extLst>
      <p:ext uri="{BB962C8B-B14F-4D97-AF65-F5344CB8AC3E}">
        <p14:creationId xmlns:p14="http://schemas.microsoft.com/office/powerpoint/2010/main" val="3418056527"/>
      </p:ext>
    </p:extLst>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5" r:id="rId7"/>
    <p:sldLayoutId id="2147484286" r:id="rId8"/>
    <p:sldLayoutId id="2147484287" r:id="rId9"/>
    <p:sldLayoutId id="2147484288" r:id="rId10"/>
    <p:sldLayoutId id="2147484289" r:id="rId11"/>
    <p:sldLayoutId id="2147484290" r:id="rId12"/>
    <p:sldLayoutId id="2147484291" r:id="rId13"/>
    <p:sldLayoutId id="2147484292" r:id="rId14"/>
    <p:sldLayoutId id="2147484293" r:id="rId15"/>
    <p:sldLayoutId id="2147484294" r:id="rId16"/>
    <p:sldLayoutId id="2147484295"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file:///\\10.100.4.59\2024\2025\&#1575;&#1587;&#1587;%20&#1602;&#1576;&#1608;&#1604;%20&#1575;&#1604;&#1591;&#1604;&#1576;&#1577;.pd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file:///\\10.100.4.59\2024\2025\&#1575;&#1587;&#1587;%20&#1602;&#1576;&#1608;&#1604;%20&#1575;&#1604;&#1591;&#1604;&#1576;&#1577;.pd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file:///\\10.100.4.59\2024\2025\&#1575;&#1587;&#1587;%20&#1602;&#1576;&#1608;&#1604;%20&#1575;&#1604;&#1591;&#1604;&#1576;&#1577;.pd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file:///\\10.100.4.59\2024\2025\&#1575;&#1587;&#1587;%20&#1602;&#1576;&#1608;&#1604;%20&#1575;&#1604;&#1591;&#1604;&#1576;&#1577;.pd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8689" y="2621922"/>
            <a:ext cx="8574622" cy="3359357"/>
          </a:xfrm>
        </p:spPr>
        <p:txBody>
          <a:bodyPr>
            <a:normAutofit fontScale="90000"/>
          </a:bodyPr>
          <a:lstStyle/>
          <a:p>
            <a:pPr algn="ctr"/>
            <a:r>
              <a:rPr lang="ar-JO" sz="6700" b="1" dirty="0">
                <a:solidFill>
                  <a:schemeClr val="tx1"/>
                </a:solidFill>
                <a:latin typeface="Arial" panose="020B0604020202020204" pitchFamily="34" charset="0"/>
                <a:cs typeface="Arial" panose="020B0604020202020204" pitchFamily="34" charset="0"/>
              </a:rPr>
              <a:t>قسم</a:t>
            </a:r>
            <a:r>
              <a:rPr lang="ar-JO" sz="4800" b="1" dirty="0">
                <a:solidFill>
                  <a:schemeClr val="tx1"/>
                </a:solidFill>
                <a:latin typeface="Arial" panose="020B0604020202020204" pitchFamily="34" charset="0"/>
                <a:cs typeface="Arial" panose="020B0604020202020204" pitchFamily="34" charset="0"/>
              </a:rPr>
              <a:t> </a:t>
            </a:r>
            <a:r>
              <a:rPr lang="ar-JO" sz="7200" b="1" dirty="0">
                <a:solidFill>
                  <a:schemeClr val="tx1"/>
                </a:solidFill>
                <a:latin typeface="Arial" panose="020B0604020202020204" pitchFamily="34" charset="0"/>
                <a:cs typeface="Arial" panose="020B0604020202020204" pitchFamily="34" charset="0"/>
              </a:rPr>
              <a:t/>
            </a:r>
            <a:br>
              <a:rPr lang="ar-JO" sz="7200" b="1" dirty="0">
                <a:solidFill>
                  <a:schemeClr val="tx1"/>
                </a:solidFill>
                <a:latin typeface="Arial" panose="020B0604020202020204" pitchFamily="34" charset="0"/>
                <a:cs typeface="Arial" panose="020B0604020202020204" pitchFamily="34" charset="0"/>
              </a:rPr>
            </a:br>
            <a:r>
              <a:rPr lang="ar-JO" sz="7200" b="1" dirty="0">
                <a:solidFill>
                  <a:schemeClr val="tx1"/>
                </a:solidFill>
                <a:latin typeface="Arial" panose="020B0604020202020204" pitchFamily="34" charset="0"/>
                <a:cs typeface="Arial" panose="020B0604020202020204" pitchFamily="34" charset="0"/>
              </a:rPr>
              <a:t>شؤون الطلبة</a:t>
            </a:r>
            <a:br>
              <a:rPr lang="ar-JO" sz="7200" b="1" dirty="0">
                <a:solidFill>
                  <a:schemeClr val="tx1"/>
                </a:solidFill>
                <a:latin typeface="Arial" panose="020B0604020202020204" pitchFamily="34" charset="0"/>
                <a:cs typeface="Arial" panose="020B0604020202020204" pitchFamily="34" charset="0"/>
              </a:rPr>
            </a:br>
            <a:r>
              <a:rPr lang="ar-JO" sz="7200" b="1" dirty="0">
                <a:latin typeface="Arial" panose="020B0604020202020204" pitchFamily="34" charset="0"/>
                <a:cs typeface="Arial" panose="020B0604020202020204" pitchFamily="34" charset="0"/>
              </a:rPr>
              <a:t/>
            </a:r>
            <a:br>
              <a:rPr lang="ar-JO" sz="7200" b="1" dirty="0">
                <a:latin typeface="Arial" panose="020B0604020202020204" pitchFamily="34" charset="0"/>
                <a:cs typeface="Arial" panose="020B0604020202020204" pitchFamily="34" charset="0"/>
              </a:rPr>
            </a:br>
            <a:endParaRPr lang="ar-JO" sz="7200" b="1"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94A139C7-55A2-47DA-B0E4-AC548DCB9362}" type="slidenum">
              <a:rPr lang="ar-JO" smtClean="0"/>
              <a:t>1</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3744650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143" y="625744"/>
            <a:ext cx="10018713" cy="1752599"/>
          </a:xfrm>
        </p:spPr>
        <p:txBody>
          <a:bodyPr>
            <a:normAutofit/>
          </a:bodyPr>
          <a:lstStyle/>
          <a:p>
            <a:r>
              <a:rPr lang="ar-SA" dirty="0"/>
              <a:t> </a:t>
            </a:r>
            <a:r>
              <a:rPr lang="ar-JO" sz="39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rPr>
              <a:t>أهم الاستفسارات الواردة للقسم</a:t>
            </a:r>
            <a:br>
              <a:rPr lang="ar-JO" sz="39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rPr>
            </a:br>
            <a:endParaRPr lang="en-US" sz="39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84310" y="1784657"/>
            <a:ext cx="10018713" cy="4006543"/>
          </a:xfrm>
        </p:spPr>
        <p:txBody>
          <a:bodyPr>
            <a:normAutofit lnSpcReduction="10000"/>
          </a:bodyPr>
          <a:lstStyle/>
          <a:p>
            <a:pPr algn="just" rtl="1"/>
            <a:r>
              <a:rPr lang="ar-JO" dirty="0"/>
              <a:t>استفسارات تتعلق بقبول الطلبة القادمين من الخارج والأوراق المطلوبة لإجراءات القبول وكيفية تصديق الشهادات للطلبة القادمين من الخارج ومعادلتها.</a:t>
            </a:r>
          </a:p>
          <a:p>
            <a:pPr algn="r" rtl="1"/>
            <a:r>
              <a:rPr lang="ar-JO" dirty="0"/>
              <a:t>الوثائق الرسمية الخاصة بالطلبة غير الأردنيين.</a:t>
            </a:r>
          </a:p>
          <a:p>
            <a:pPr algn="just" rtl="1"/>
            <a:r>
              <a:rPr lang="ar-JO" dirty="0"/>
              <a:t>سن القبول المعتمد لقبول طلبة الصف الأول الأساسي والسن المسموح به للقبول ( كل من تجاوز السادسة من عمره وحتى التاسعة من العمر).</a:t>
            </a:r>
          </a:p>
          <a:p>
            <a:pPr algn="just" rtl="1"/>
            <a:r>
              <a:rPr lang="ar-JO" dirty="0"/>
              <a:t>التسرب وملفات الطلبة المتسربين.</a:t>
            </a:r>
          </a:p>
          <a:p>
            <a:pPr algn="just" rtl="1"/>
            <a:r>
              <a:rPr lang="ar-JO" dirty="0"/>
              <a:t>عدم الرغبة. </a:t>
            </a:r>
          </a:p>
          <a:p>
            <a:pPr algn="just" rtl="1"/>
            <a:r>
              <a:rPr lang="ar-JO" dirty="0"/>
              <a:t>المطاعيم ومواعيدها. </a:t>
            </a:r>
          </a:p>
        </p:txBody>
      </p:sp>
      <p:sp>
        <p:nvSpPr>
          <p:cNvPr id="4" name="Slide Number Placeholder 3"/>
          <p:cNvSpPr>
            <a:spLocks noGrp="1"/>
          </p:cNvSpPr>
          <p:nvPr>
            <p:ph type="sldNum" sz="quarter" idx="12"/>
          </p:nvPr>
        </p:nvSpPr>
        <p:spPr/>
        <p:txBody>
          <a:bodyPr/>
          <a:lstStyle/>
          <a:p>
            <a:fld id="{94A139C7-55A2-47DA-B0E4-AC548DCB9362}" type="slidenum">
              <a:rPr lang="ar-JO" smtClean="0"/>
              <a:pPr/>
              <a:t>10</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07689" y="625744"/>
            <a:ext cx="1268078" cy="1268078"/>
          </a:xfrm>
          <a:prstGeom prst="rect">
            <a:avLst/>
          </a:prstGeom>
        </p:spPr>
      </p:pic>
    </p:spTree>
    <p:extLst>
      <p:ext uri="{BB962C8B-B14F-4D97-AF65-F5344CB8AC3E}">
        <p14:creationId xmlns:p14="http://schemas.microsoft.com/office/powerpoint/2010/main" val="2296342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84310" y="360608"/>
            <a:ext cx="10018713" cy="5763295"/>
          </a:xfrm>
        </p:spPr>
        <p:txBody>
          <a:bodyPr>
            <a:normAutofit/>
          </a:bodyPr>
          <a:lstStyle/>
          <a:p>
            <a:pPr marL="0" indent="0" algn="ctr" rtl="1">
              <a:buNone/>
            </a:pPr>
            <a:r>
              <a:rPr lang="ar-JO" sz="7200" dirty="0"/>
              <a:t>تم بحمد الله</a:t>
            </a:r>
            <a:endParaRPr lang="en-US" sz="7200" dirty="0"/>
          </a:p>
        </p:txBody>
      </p:sp>
      <p:sp>
        <p:nvSpPr>
          <p:cNvPr id="4" name="Slide Number Placeholder 3"/>
          <p:cNvSpPr>
            <a:spLocks noGrp="1"/>
          </p:cNvSpPr>
          <p:nvPr>
            <p:ph type="sldNum" sz="quarter" idx="12"/>
          </p:nvPr>
        </p:nvSpPr>
        <p:spPr/>
        <p:txBody>
          <a:bodyPr/>
          <a:lstStyle/>
          <a:p>
            <a:fld id="{94A139C7-55A2-47DA-B0E4-AC548DCB9362}" type="slidenum">
              <a:rPr lang="ar-JO" smtClean="0"/>
              <a:t>11</a:t>
            </a:fld>
            <a:endParaRPr lang="ar-JO"/>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08" y="457200"/>
            <a:ext cx="1268078" cy="1268078"/>
          </a:xfrm>
          <a:prstGeom prst="rect">
            <a:avLst/>
          </a:prstGeom>
        </p:spPr>
      </p:pic>
    </p:spTree>
    <p:extLst>
      <p:ext uri="{BB962C8B-B14F-4D97-AF65-F5344CB8AC3E}">
        <p14:creationId xmlns:p14="http://schemas.microsoft.com/office/powerpoint/2010/main" val="18472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4A139C7-55A2-47DA-B0E4-AC548DCB9362}" type="slidenum">
              <a:rPr lang="ar-JO" smtClean="0"/>
              <a:t>2</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717" y="402512"/>
            <a:ext cx="1268078" cy="1268078"/>
          </a:xfrm>
          <a:prstGeom prst="rect">
            <a:avLst/>
          </a:prstGeom>
        </p:spPr>
      </p:pic>
      <p:graphicFrame>
        <p:nvGraphicFramePr>
          <p:cNvPr id="14" name="Diagram 13"/>
          <p:cNvGraphicFramePr/>
          <p:nvPr>
            <p:extLst>
              <p:ext uri="{D42A27DB-BD31-4B8C-83A1-F6EECF244321}">
                <p14:modId xmlns:p14="http://schemas.microsoft.com/office/powerpoint/2010/main" val="4173906945"/>
              </p:ext>
            </p:extLst>
          </p:nvPr>
        </p:nvGraphicFramePr>
        <p:xfrm>
          <a:off x="2150773" y="920707"/>
          <a:ext cx="9352250" cy="5454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2294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6643" y="903217"/>
            <a:ext cx="10018713" cy="1752599"/>
          </a:xfrm>
        </p:spPr>
        <p:txBody>
          <a:bodyPr/>
          <a:lstStyle/>
          <a:p>
            <a:r>
              <a:rPr lang="ar-JO" sz="39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rPr>
              <a:t>الخدمات التي يقدمها القسم</a:t>
            </a:r>
            <a:br>
              <a:rPr lang="ar-JO" sz="39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rPr>
            </a:br>
            <a:endParaRPr lang="en-US" sz="39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67714" y="2666999"/>
            <a:ext cx="10335309" cy="3708043"/>
          </a:xfrm>
        </p:spPr>
        <p:txBody>
          <a:bodyPr/>
          <a:lstStyle/>
          <a:p>
            <a:pPr algn="r" rtl="1"/>
            <a:r>
              <a:rPr lang="ar-JO" dirty="0"/>
              <a:t>تعميم أسس قبول الطلبة الأردنيين وغير الأردنيين وانتقالهم للعام الدراسي  2024/ 2025 . </a:t>
            </a:r>
          </a:p>
          <a:p>
            <a:pPr algn="r" rtl="1"/>
            <a:r>
              <a:rPr lang="ar-JO" dirty="0"/>
              <a:t>تطبيق تعليمات قبول وتسجيل طلبة الصف الأول الأساسي رقم (4) لسنة 2017  وتعديلاتها.</a:t>
            </a:r>
          </a:p>
          <a:p>
            <a:pPr algn="r" rtl="1"/>
            <a:r>
              <a:rPr lang="ar-JO" dirty="0"/>
              <a:t>تعميم إجراءات الصحة المدرسية والاشتراطات الصحية للمقاصف الصادرة عن وزارة الصحة.</a:t>
            </a:r>
          </a:p>
          <a:p>
            <a:pPr algn="r" rtl="1"/>
            <a:r>
              <a:rPr lang="ar-JO" dirty="0"/>
              <a:t>يشرف على إجراءات عودة طلبة المرحلة الأساسية المنقطعين عن الدراسة.</a:t>
            </a:r>
            <a:endParaRPr lang="en-US" dirty="0"/>
          </a:p>
        </p:txBody>
      </p:sp>
      <p:sp>
        <p:nvSpPr>
          <p:cNvPr id="4" name="Slide Number Placeholder 3"/>
          <p:cNvSpPr>
            <a:spLocks noGrp="1"/>
          </p:cNvSpPr>
          <p:nvPr>
            <p:ph type="sldNum" sz="quarter" idx="12"/>
          </p:nvPr>
        </p:nvSpPr>
        <p:spPr/>
        <p:txBody>
          <a:bodyPr/>
          <a:lstStyle/>
          <a:p>
            <a:fld id="{94A139C7-55A2-47DA-B0E4-AC548DCB9362}" type="slidenum">
              <a:rPr lang="ar-JO" smtClean="0"/>
              <a:t>3</a:t>
            </a:fld>
            <a:endParaRPr lang="ar-JO"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201838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462" y="717331"/>
            <a:ext cx="10018713" cy="1752599"/>
          </a:xfrm>
        </p:spPr>
        <p:txBody>
          <a:bodyPr>
            <a:normAutofit/>
          </a:bodyPr>
          <a:lstStyle/>
          <a:p>
            <a:r>
              <a:rPr lang="ar-JO" sz="39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rPr>
              <a:t>التشريعات المطبقة في القسم</a:t>
            </a:r>
            <a:r>
              <a:rPr lang="ar-JO" dirty="0"/>
              <a:t/>
            </a:r>
            <a:br>
              <a:rPr lang="ar-JO" dirty="0"/>
            </a:br>
            <a:endParaRPr lang="en-US" dirty="0"/>
          </a:p>
        </p:txBody>
      </p:sp>
      <p:sp>
        <p:nvSpPr>
          <p:cNvPr id="3" name="Content Placeholder 2"/>
          <p:cNvSpPr>
            <a:spLocks noGrp="1"/>
          </p:cNvSpPr>
          <p:nvPr>
            <p:ph idx="1"/>
          </p:nvPr>
        </p:nvSpPr>
        <p:spPr>
          <a:xfrm>
            <a:off x="698158" y="2666999"/>
            <a:ext cx="10804866" cy="3124201"/>
          </a:xfrm>
        </p:spPr>
        <p:txBody>
          <a:bodyPr/>
          <a:lstStyle/>
          <a:p>
            <a:pPr algn="r" rtl="1"/>
            <a:r>
              <a:rPr lang="ar-JO" dirty="0"/>
              <a:t>أسس قبول الطلبة الأردنيين وغير الأردنيين وانتقالهم للعام الدراسي 2024/ 2025</a:t>
            </a:r>
          </a:p>
          <a:p>
            <a:pPr marL="0" indent="0" algn="r" rtl="1">
              <a:buNone/>
            </a:pPr>
            <a:endParaRPr lang="ar-JO" dirty="0"/>
          </a:p>
          <a:p>
            <a:pPr algn="r" rtl="1"/>
            <a:r>
              <a:rPr lang="ar-JO" dirty="0"/>
              <a:t>تعليمات قبول وتسجيل طلبة الصف الأول الأساسي رقم (4) لسنة 2017  وتعديلاتها.</a:t>
            </a:r>
          </a:p>
          <a:p>
            <a:pPr marL="0" indent="0" algn="r" rtl="1">
              <a:buNone/>
            </a:pPr>
            <a:endParaRPr lang="ar-JO" dirty="0"/>
          </a:p>
          <a:p>
            <a:pPr algn="r" rtl="1"/>
            <a:endParaRPr lang="ar-JO" dirty="0"/>
          </a:p>
          <a:p>
            <a:pPr algn="r" rtl="1"/>
            <a:endParaRPr lang="en-US" dirty="0"/>
          </a:p>
        </p:txBody>
      </p:sp>
      <p:sp>
        <p:nvSpPr>
          <p:cNvPr id="4" name="Slide Number Placeholder 3"/>
          <p:cNvSpPr>
            <a:spLocks noGrp="1"/>
          </p:cNvSpPr>
          <p:nvPr>
            <p:ph type="sldNum" sz="quarter" idx="12"/>
          </p:nvPr>
        </p:nvSpPr>
        <p:spPr/>
        <p:txBody>
          <a:bodyPr/>
          <a:lstStyle/>
          <a:p>
            <a:fld id="{94A139C7-55A2-47DA-B0E4-AC548DCB9362}" type="slidenum">
              <a:rPr lang="ar-JO" smtClean="0"/>
              <a:t>4</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276332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1286085" y="6440996"/>
            <a:ext cx="551167" cy="365125"/>
          </a:xfrm>
        </p:spPr>
        <p:txBody>
          <a:bodyPr/>
          <a:lstStyle/>
          <a:p>
            <a:fld id="{94A139C7-55A2-47DA-B0E4-AC548DCB9362}" type="slidenum">
              <a:rPr lang="ar-JO" smtClean="0"/>
              <a:t>5</a:t>
            </a:fld>
            <a:endParaRPr lang="ar-JO"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
        <p:nvSpPr>
          <p:cNvPr id="6" name="Title 1"/>
          <p:cNvSpPr txBox="1">
            <a:spLocks/>
          </p:cNvSpPr>
          <p:nvPr/>
        </p:nvSpPr>
        <p:spPr>
          <a:xfrm>
            <a:off x="2575775" y="0"/>
            <a:ext cx="7138674" cy="1548734"/>
          </a:xfrm>
          <a:prstGeom prst="rect">
            <a:avLst/>
          </a:prstGeom>
          <a:effectLst/>
        </p:spPr>
        <p:txBody>
          <a:bodyPr vert="horz" lIns="91440" tIns="45720" rIns="91440" bIns="45720" rtlCol="0" anchor="ctr">
            <a:normAutofit fontScale="975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ar-JO" b="1"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hlinkClick r:id="rId3" action="ppaction://hlinkfile">
                  <a:extLst>
                    <a:ext uri="{A12FA001-AC4F-418D-AE19-62706E023703}">
                      <ahyp:hlinkClr xmlns:ahyp="http://schemas.microsoft.com/office/drawing/2018/hyperlinkcolor" xmlns="" val="tx"/>
                    </a:ext>
                  </a:extLst>
                </a:hlinkClick>
              </a:rPr>
              <a:t>أسس قبول الطلبة الأردنيين وغير الأردنيين وانتقالهم</a:t>
            </a:r>
            <a:endParaRPr lang="en-US" b="1"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hlinkClick r:id="rId3" action="ppaction://hlinkfile">
                <a:extLst>
                  <a:ext uri="{A12FA001-AC4F-418D-AE19-62706E023703}">
                    <ahyp:hlinkClr xmlns:ahyp="http://schemas.microsoft.com/office/drawing/2018/hyperlinkcolor" xmlns="" val="tx"/>
                  </a:ext>
                </a:extLst>
              </a:hlinkClick>
            </a:endParaRPr>
          </a:p>
        </p:txBody>
      </p:sp>
      <p:sp>
        <p:nvSpPr>
          <p:cNvPr id="11" name="Rounded Rectangle 10"/>
          <p:cNvSpPr/>
          <p:nvPr/>
        </p:nvSpPr>
        <p:spPr>
          <a:xfrm>
            <a:off x="928688" y="1790700"/>
            <a:ext cx="10433050" cy="557213"/>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rtl="1"/>
            <a:r>
              <a:rPr lang="ar-JO" dirty="0"/>
              <a:t>قبول الطلبة الأردنيين وغير الأردنيين وانتقالهم للعام الدراسي 2024/ 2025.</a:t>
            </a:r>
          </a:p>
        </p:txBody>
      </p:sp>
      <p:sp>
        <p:nvSpPr>
          <p:cNvPr id="12" name="Rounded Rectangle 11"/>
          <p:cNvSpPr/>
          <p:nvPr/>
        </p:nvSpPr>
        <p:spPr>
          <a:xfrm>
            <a:off x="928587" y="2571422"/>
            <a:ext cx="10433050" cy="798512"/>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ar-JO" dirty="0"/>
              <a:t>قبول الطلبة بموجب مهلة: للطلبة الذين لا يحملون وثائق مدرسية أو وثائق مصدقة من الصف الأول الأساسي ولغاية الصف العاشر في البرنامج الوطني، والسنة الأولى  فقط من المرحلة الثانوية للبرنامج الأجنبي.</a:t>
            </a:r>
            <a:endParaRPr lang="en-US" dirty="0"/>
          </a:p>
        </p:txBody>
      </p:sp>
      <p:sp>
        <p:nvSpPr>
          <p:cNvPr id="9" name="TextBox 8">
            <a:extLst>
              <a:ext uri="{FF2B5EF4-FFF2-40B4-BE49-F238E27FC236}">
                <a16:creationId xmlns:a16="http://schemas.microsoft.com/office/drawing/2014/main" id="{8E48D8C6-4213-4D71-B54C-9EC3249159E7}"/>
              </a:ext>
            </a:extLst>
          </p:cNvPr>
          <p:cNvSpPr txBox="1"/>
          <p:nvPr/>
        </p:nvSpPr>
        <p:spPr>
          <a:xfrm>
            <a:off x="637087" y="3496963"/>
            <a:ext cx="11016049" cy="2862322"/>
          </a:xfrm>
          <a:prstGeom prst="rect">
            <a:avLst/>
          </a:prstGeom>
          <a:noFill/>
        </p:spPr>
        <p:txBody>
          <a:bodyPr wrap="square">
            <a:spAutoFit/>
          </a:bodyPr>
          <a:lstStyle/>
          <a:p>
            <a:pPr algn="just" rtl="1" eaLnBrk="1" fontAlgn="auto" hangingPunct="1">
              <a:spcBef>
                <a:spcPts val="0"/>
              </a:spcBef>
              <a:spcAft>
                <a:spcPts val="0"/>
              </a:spcAft>
              <a:defRPr/>
            </a:pPr>
            <a:r>
              <a:rPr lang="ar-JO" dirty="0"/>
              <a:t>في حال عدم توافر وثائق مدرسية مصدقة حسب الأصول:</a:t>
            </a:r>
          </a:p>
          <a:p>
            <a:pPr algn="just" rtl="1" eaLnBrk="1" fontAlgn="auto" hangingPunct="1">
              <a:spcBef>
                <a:spcPts val="0"/>
              </a:spcBef>
              <a:spcAft>
                <a:spcPts val="0"/>
              </a:spcAft>
              <a:defRPr/>
            </a:pPr>
            <a:endParaRPr lang="ar-JO" dirty="0"/>
          </a:p>
          <a:p>
            <a:pPr algn="just" rtl="1" eaLnBrk="1" fontAlgn="auto" hangingPunct="1">
              <a:spcBef>
                <a:spcPts val="0"/>
              </a:spcBef>
              <a:spcAft>
                <a:spcPts val="0"/>
              </a:spcAft>
              <a:defRPr/>
            </a:pPr>
            <a:r>
              <a:rPr lang="ar-JO" dirty="0"/>
              <a:t>المتطلبات: - يتم تعبئة نموذج (مهلة) للطالب استناداً لسن القبول للعام الدراسي  2024 /2025 والأخذ بعين                                               </a:t>
            </a:r>
          </a:p>
          <a:p>
            <a:pPr algn="just" rtl="1" eaLnBrk="1" fontAlgn="auto" hangingPunct="1">
              <a:spcBef>
                <a:spcPts val="0"/>
              </a:spcBef>
              <a:spcAft>
                <a:spcPts val="0"/>
              </a:spcAft>
              <a:defRPr/>
            </a:pPr>
            <a:r>
              <a:rPr lang="ar-JO" dirty="0"/>
              <a:t>                 الاعتبار تاريخ دخوله المملكة الأردنية الهاشمية.</a:t>
            </a:r>
          </a:p>
          <a:p>
            <a:pPr algn="just" rtl="1" eaLnBrk="1" fontAlgn="auto" hangingPunct="1">
              <a:spcBef>
                <a:spcPts val="0"/>
              </a:spcBef>
              <a:spcAft>
                <a:spcPts val="0"/>
              </a:spcAft>
              <a:defRPr/>
            </a:pPr>
            <a:r>
              <a:rPr lang="ar-JO" dirty="0"/>
              <a:t>               - جواز السفر وصورة عنه وآخر ختم دخول للمملكة للطلبة الأردنيين، وتوفير شروط الإقامة للطلبة غير  </a:t>
            </a:r>
          </a:p>
          <a:p>
            <a:pPr algn="just" rtl="1" eaLnBrk="1" fontAlgn="auto" hangingPunct="1">
              <a:spcBef>
                <a:spcPts val="0"/>
              </a:spcBef>
              <a:spcAft>
                <a:spcPts val="0"/>
              </a:spcAft>
              <a:defRPr/>
            </a:pPr>
            <a:r>
              <a:rPr lang="ar-JO" dirty="0"/>
              <a:t>                 الأردنيين حيث يجب إرفاق  الوثائق المطلوبة منهم وفقًا لما ورد في المادة العاشرة من أسس قبول </a:t>
            </a:r>
          </a:p>
          <a:p>
            <a:pPr algn="just" rtl="1" eaLnBrk="1" fontAlgn="auto" hangingPunct="1">
              <a:spcBef>
                <a:spcPts val="0"/>
              </a:spcBef>
              <a:spcAft>
                <a:spcPts val="0"/>
              </a:spcAft>
              <a:defRPr/>
            </a:pPr>
            <a:r>
              <a:rPr lang="ar-JO" dirty="0"/>
              <a:t>                  الطلبة الأردنيين وغير الأردنيين وانتقالهم للعام 2024 التي سيتم ذكرها لاحقًا.</a:t>
            </a:r>
          </a:p>
          <a:p>
            <a:pPr algn="just" rtl="1" eaLnBrk="1" fontAlgn="auto" hangingPunct="1">
              <a:spcBef>
                <a:spcPts val="0"/>
              </a:spcBef>
              <a:spcAft>
                <a:spcPts val="0"/>
              </a:spcAft>
              <a:defRPr/>
            </a:pPr>
            <a:endParaRPr lang="ar-JO" dirty="0"/>
          </a:p>
          <a:p>
            <a:pPr algn="just" rtl="1" eaLnBrk="1" fontAlgn="auto" hangingPunct="1">
              <a:spcBef>
                <a:spcPts val="0"/>
              </a:spcBef>
              <a:spcAft>
                <a:spcPts val="0"/>
              </a:spcAft>
              <a:defRPr/>
            </a:pPr>
            <a:r>
              <a:rPr lang="ar-JO" dirty="0"/>
              <a:t>إصدار كتاب قبول للطالب (بموجب مهلة)، حيث يعطى مهلة لمدة ستة أسابيع، إلى حين إحضار الوثائق المدرسية حيث يتقدم لامتحان المستوى إن لم يستطع توفير الوثائق في هذه المدة حسب الأصول.</a:t>
            </a:r>
            <a:endParaRPr lang="en-US" dirty="0"/>
          </a:p>
        </p:txBody>
      </p:sp>
    </p:spTree>
    <p:extLst>
      <p:ext uri="{BB962C8B-B14F-4D97-AF65-F5344CB8AC3E}">
        <p14:creationId xmlns:p14="http://schemas.microsoft.com/office/powerpoint/2010/main" val="565479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4A139C7-55A2-47DA-B0E4-AC548DCB9362}" type="slidenum">
              <a:rPr lang="ar-JO" smtClean="0"/>
              <a:t>6</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
        <p:nvSpPr>
          <p:cNvPr id="6" name="Title 1"/>
          <p:cNvSpPr txBox="1">
            <a:spLocks/>
          </p:cNvSpPr>
          <p:nvPr/>
        </p:nvSpPr>
        <p:spPr>
          <a:xfrm>
            <a:off x="2575775" y="0"/>
            <a:ext cx="7138674" cy="1548734"/>
          </a:xfrm>
          <a:prstGeom prst="rect">
            <a:avLst/>
          </a:prstGeom>
          <a:effectLst/>
        </p:spPr>
        <p:txBody>
          <a:bodyPr vert="horz" lIns="91440" tIns="45720" rIns="91440" bIns="45720" rtlCol="0" anchor="ctr">
            <a:normAutofit fontScale="975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a:defRPr/>
            </a:pPr>
            <a:r>
              <a:rPr lang="ar-JO" b="1"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hlinkClick r:id="rId3" action="ppaction://hlinkfile">
                  <a:extLst>
                    <a:ext uri="{A12FA001-AC4F-418D-AE19-62706E023703}">
                      <ahyp:hlinkClr xmlns:ahyp="http://schemas.microsoft.com/office/drawing/2018/hyperlinkcolor" xmlns="" val="tx"/>
                    </a:ext>
                  </a:extLst>
                </a:hlinkClick>
              </a:rPr>
              <a:t>أسس قبول الطلبة الأردنيين وغير الأردنيين وانتقالهم</a:t>
            </a:r>
            <a:endParaRPr lang="en-US" b="1"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hlinkClick r:id="rId3" action="ppaction://hlinkfile">
                <a:extLst>
                  <a:ext uri="{A12FA001-AC4F-418D-AE19-62706E023703}">
                    <ahyp:hlinkClr xmlns:ahyp="http://schemas.microsoft.com/office/drawing/2018/hyperlinkcolor" xmlns="" val="tx"/>
                  </a:ext>
                </a:extLst>
              </a:hlinkClick>
            </a:endParaRPr>
          </a:p>
        </p:txBody>
      </p:sp>
      <p:sp>
        <p:nvSpPr>
          <p:cNvPr id="7" name="Rounded Rectangle 6"/>
          <p:cNvSpPr/>
          <p:nvPr/>
        </p:nvSpPr>
        <p:spPr>
          <a:xfrm>
            <a:off x="928688" y="1790701"/>
            <a:ext cx="10433050" cy="663780"/>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rtl="1"/>
            <a:r>
              <a:rPr lang="ar-JO" dirty="0"/>
              <a:t>قبول الطلبة الأردنيين وغير الأردنيين وانتقالهم للعام  الدراسي 2024/ 2025</a:t>
            </a:r>
          </a:p>
        </p:txBody>
      </p:sp>
      <p:sp>
        <p:nvSpPr>
          <p:cNvPr id="8" name="Rounded Rectangle 7"/>
          <p:cNvSpPr/>
          <p:nvPr/>
        </p:nvSpPr>
        <p:spPr>
          <a:xfrm>
            <a:off x="928688" y="2630487"/>
            <a:ext cx="10433050" cy="798513"/>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ar-JO" dirty="0"/>
              <a:t>قبول الطلبة بوثائق: للطلبة الذين يحملون وثائق مدرسية مصدقة حسب الأصول من الصف الأول الأساسي ولغاية الصف العاشر في البرنامج الوطني والمرحلة الثانوية للبرنامج الأجنبي.</a:t>
            </a:r>
            <a:endParaRPr lang="en-US" dirty="0"/>
          </a:p>
        </p:txBody>
      </p:sp>
      <p:sp>
        <p:nvSpPr>
          <p:cNvPr id="11" name="TextBox 10">
            <a:extLst>
              <a:ext uri="{FF2B5EF4-FFF2-40B4-BE49-F238E27FC236}">
                <a16:creationId xmlns:a16="http://schemas.microsoft.com/office/drawing/2014/main" id="{459365E9-3CF2-4DA0-BC6C-14AC37FAB9FB}"/>
              </a:ext>
            </a:extLst>
          </p:cNvPr>
          <p:cNvSpPr txBox="1"/>
          <p:nvPr/>
        </p:nvSpPr>
        <p:spPr>
          <a:xfrm>
            <a:off x="1059442" y="3631565"/>
            <a:ext cx="10827757" cy="2585323"/>
          </a:xfrm>
          <a:prstGeom prst="rect">
            <a:avLst/>
          </a:prstGeom>
          <a:noFill/>
        </p:spPr>
        <p:txBody>
          <a:bodyPr wrap="square">
            <a:spAutoFit/>
          </a:bodyPr>
          <a:lstStyle/>
          <a:p>
            <a:pPr marL="285750" indent="-285750" algn="r" rtl="1" eaLnBrk="1" fontAlgn="auto" hangingPunct="1">
              <a:spcBef>
                <a:spcPts val="0"/>
              </a:spcBef>
              <a:spcAft>
                <a:spcPts val="0"/>
              </a:spcAft>
              <a:buFontTx/>
              <a:buChar char="-"/>
              <a:defRPr/>
            </a:pPr>
            <a:r>
              <a:rPr lang="ar-JO" dirty="0"/>
              <a:t>في حال توافر وثائق مدرسية مصدقة حسب الأصول:</a:t>
            </a:r>
          </a:p>
          <a:p>
            <a:pPr algn="r" rtl="1" eaLnBrk="1" fontAlgn="auto" hangingPunct="1">
              <a:spcBef>
                <a:spcPts val="0"/>
              </a:spcBef>
              <a:spcAft>
                <a:spcPts val="0"/>
              </a:spcAft>
              <a:defRPr/>
            </a:pPr>
            <a:endParaRPr lang="ar-JO" dirty="0"/>
          </a:p>
          <a:p>
            <a:pPr marL="285750" indent="-285750" algn="r" rtl="1" eaLnBrk="1" fontAlgn="auto" hangingPunct="1">
              <a:spcBef>
                <a:spcPts val="0"/>
              </a:spcBef>
              <a:spcAft>
                <a:spcPts val="0"/>
              </a:spcAft>
              <a:buFontTx/>
              <a:buChar char="-"/>
              <a:defRPr/>
            </a:pPr>
            <a:r>
              <a:rPr lang="ar-JO" dirty="0"/>
              <a:t>المتطلبات: - يتم استلام الشهادات المصدقة حسب الأصول وجواز السفر وصورة عنه وآخر ختم دخول للمملكة للطلبة الأردنيين وتوفير شروط الإقامة للطلبة غير الأردنيين حيث يجب إرفاق  الوثائق المطلوبة منهم وفقًا لما ورد في المادة العاشرة من أسس قبول الطلبة الأردنيين وغير الأردنيين وانتقالهم للعام 2024 التي سيتم ذكرها لاحقًا.</a:t>
            </a:r>
          </a:p>
          <a:p>
            <a:pPr marL="285750" indent="-285750" algn="r" rtl="1" eaLnBrk="1" fontAlgn="auto" hangingPunct="1">
              <a:spcBef>
                <a:spcPts val="0"/>
              </a:spcBef>
              <a:spcAft>
                <a:spcPts val="0"/>
              </a:spcAft>
              <a:buFontTx/>
              <a:buChar char="-"/>
              <a:defRPr/>
            </a:pPr>
            <a:r>
              <a:rPr lang="ar-JO" dirty="0"/>
              <a:t>يتم إصدار كتاب قبول للطالب بموجب الوثيقة المدرسية المعتمدة وفق السلم التعليمي إذا كانت صادرة من الدول العربية  (البرنامج الوطني) أما الشهادات الصادرة من الدولة الأجنبية أو (البرنامج الأجنبي من الدول العربية) يتم معادلتها من إدارة الامتحانات والاختبارات وتوجيه كتاب لإدارة التعليم الخاص وعليه يتم إصدار كتاب بقبول الطالب.  </a:t>
            </a:r>
            <a:endParaRPr lang="en-US" dirty="0"/>
          </a:p>
        </p:txBody>
      </p:sp>
    </p:spTree>
    <p:extLst>
      <p:ext uri="{BB962C8B-B14F-4D97-AF65-F5344CB8AC3E}">
        <p14:creationId xmlns:p14="http://schemas.microsoft.com/office/powerpoint/2010/main" val="2820585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4A139C7-55A2-47DA-B0E4-AC548DCB9362}" type="slidenum">
              <a:rPr lang="ar-JO" smtClean="0"/>
              <a:pPr/>
              <a:t>7</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
        <p:nvSpPr>
          <p:cNvPr id="6" name="Title 1"/>
          <p:cNvSpPr txBox="1">
            <a:spLocks/>
          </p:cNvSpPr>
          <p:nvPr/>
        </p:nvSpPr>
        <p:spPr>
          <a:xfrm>
            <a:off x="729492" y="85717"/>
            <a:ext cx="9588325" cy="1548734"/>
          </a:xfrm>
          <a:prstGeom prst="rect">
            <a:avLst/>
          </a:prstGeom>
          <a:effectLst/>
        </p:spPr>
        <p:txBody>
          <a:bodyPr vert="horz" lIns="91440" tIns="45720" rIns="91440" bIns="45720" rtlCol="0" anchor="ctr">
            <a:normAutofit fontScale="975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a:defRPr/>
            </a:pPr>
            <a:r>
              <a:rPr lang="ar-JO" b="1" dirty="0">
                <a:ln w="12700">
                  <a:solidFill>
                    <a:schemeClr val="tx2">
                      <a:lumMod val="75000"/>
                    </a:schemeClr>
                  </a:solidFill>
                  <a:prstDash val="solid"/>
                </a:ln>
                <a:pattFill prst="dkUpDiag">
                  <a:fgClr>
                    <a:schemeClr val="tx2"/>
                  </a:fgClr>
                  <a:bgClr>
                    <a:schemeClr val="tx2">
                      <a:lumMod val="20000"/>
                      <a:lumOff val="80000"/>
                    </a:schemeClr>
                  </a:bgClr>
                </a:pattFill>
                <a:effectLst>
                  <a:outerShdw blurRad="38100" dist="38100" dir="2700000" algn="tl">
                    <a:srgbClr val="000000">
                      <a:alpha val="43137"/>
                    </a:srgbClr>
                  </a:outerShdw>
                </a:effectLst>
                <a:hlinkClick r:id="rId3" action="ppaction://hlinkfile"/>
              </a:rPr>
              <a:t>أسس قبول الطلبة الأردنيين </a:t>
            </a:r>
          </a:p>
          <a:p>
            <a:pPr rtl="1">
              <a:defRPr/>
            </a:pPr>
            <a:r>
              <a:rPr lang="ar-JO" b="1" dirty="0">
                <a:ln w="12700">
                  <a:solidFill>
                    <a:schemeClr val="tx2">
                      <a:lumMod val="75000"/>
                    </a:schemeClr>
                  </a:solidFill>
                  <a:prstDash val="solid"/>
                </a:ln>
                <a:pattFill prst="dkUpDiag">
                  <a:fgClr>
                    <a:schemeClr val="tx2"/>
                  </a:fgClr>
                  <a:bgClr>
                    <a:schemeClr val="tx2">
                      <a:lumMod val="20000"/>
                      <a:lumOff val="80000"/>
                    </a:schemeClr>
                  </a:bgClr>
                </a:pattFill>
                <a:effectLst>
                  <a:outerShdw blurRad="38100" dist="38100" dir="2700000" algn="tl">
                    <a:srgbClr val="000000">
                      <a:alpha val="43137"/>
                    </a:srgbClr>
                  </a:outerShdw>
                </a:effectLst>
                <a:hlinkClick r:id="rId3" action="ppaction://hlinkfile"/>
              </a:rPr>
              <a:t>وغير الأردنيين وانتقالهم</a:t>
            </a:r>
            <a:endParaRPr lang="en-US" b="1" dirty="0">
              <a:ln w="12700">
                <a:solidFill>
                  <a:schemeClr val="tx2">
                    <a:lumMod val="75000"/>
                  </a:schemeClr>
                </a:solidFill>
                <a:prstDash val="solid"/>
              </a:ln>
              <a:pattFill prst="dkUpDiag">
                <a:fgClr>
                  <a:schemeClr val="tx2"/>
                </a:fgClr>
                <a:bgClr>
                  <a:schemeClr val="tx2">
                    <a:lumMod val="20000"/>
                    <a:lumOff val="80000"/>
                  </a:schemeClr>
                </a:bgClr>
              </a:pattFill>
              <a:effectLst>
                <a:outerShdw blurRad="38100" dist="38100" dir="2700000" algn="tl">
                  <a:srgbClr val="000000">
                    <a:alpha val="43137"/>
                  </a:srgbClr>
                </a:outerShdw>
              </a:effectLst>
              <a:hlinkClick r:id="rId3" action="ppaction://hlinkfile"/>
            </a:endParaRPr>
          </a:p>
        </p:txBody>
      </p:sp>
      <p:sp>
        <p:nvSpPr>
          <p:cNvPr id="7" name="Rounded Rectangle 6"/>
          <p:cNvSpPr/>
          <p:nvPr/>
        </p:nvSpPr>
        <p:spPr>
          <a:xfrm>
            <a:off x="794389" y="1773982"/>
            <a:ext cx="10433050" cy="58030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ar-JO" dirty="0"/>
              <a:t>المادة العاشرة من أسس قبول الطلبة الأردنيين وغير الأردنيين وانتقالهم للعام الدراسي 2024 / 2025 </a:t>
            </a:r>
            <a:endParaRPr lang="en-US" dirty="0"/>
          </a:p>
        </p:txBody>
      </p:sp>
      <p:sp>
        <p:nvSpPr>
          <p:cNvPr id="8" name="Rounded Rectangle 7"/>
          <p:cNvSpPr/>
          <p:nvPr/>
        </p:nvSpPr>
        <p:spPr>
          <a:xfrm>
            <a:off x="283779" y="2493818"/>
            <a:ext cx="11691708" cy="427846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r" rtl="1" eaLnBrk="1" fontAlgn="auto" hangingPunct="1">
              <a:spcBef>
                <a:spcPts val="0"/>
              </a:spcBef>
              <a:spcAft>
                <a:spcPts val="0"/>
              </a:spcAft>
              <a:buFont typeface="Arial" pitchFamily="34" charset="0"/>
              <a:buChar char="•"/>
              <a:defRPr/>
            </a:pPr>
            <a:endParaRPr lang="ar-JO" dirty="0"/>
          </a:p>
          <a:p>
            <a:pPr algn="r" rtl="1" eaLnBrk="1" fontAlgn="auto" hangingPunct="1">
              <a:spcBef>
                <a:spcPts val="0"/>
              </a:spcBef>
              <a:spcAft>
                <a:spcPts val="0"/>
              </a:spcAft>
              <a:buFont typeface="Arial" pitchFamily="34" charset="0"/>
              <a:buChar char="•"/>
              <a:defRPr/>
            </a:pPr>
            <a:r>
              <a:rPr lang="ar-JO" dirty="0"/>
              <a:t>إقامة سنوية سارية المفعول للدول المشمولة بقانون الإقامة.</a:t>
            </a:r>
          </a:p>
          <a:p>
            <a:pPr algn="r" rtl="1" eaLnBrk="1" fontAlgn="auto" hangingPunct="1">
              <a:spcBef>
                <a:spcPts val="0"/>
              </a:spcBef>
              <a:spcAft>
                <a:spcPts val="0"/>
              </a:spcAft>
              <a:buFont typeface="Arial" pitchFamily="34" charset="0"/>
              <a:buChar char="•"/>
              <a:defRPr/>
            </a:pPr>
            <a:r>
              <a:rPr lang="ar-JO" dirty="0"/>
              <a:t> يتم قبول الطلاب من حملة جنسيات مجلس التعاون الخليجي دون الحاجة إلى إقامة ( يعاملون معاملة الطالب أردني الجنسية ). </a:t>
            </a:r>
          </a:p>
          <a:p>
            <a:pPr algn="r" rtl="1" eaLnBrk="1" fontAlgn="auto" hangingPunct="1">
              <a:spcBef>
                <a:spcPts val="0"/>
              </a:spcBef>
              <a:spcAft>
                <a:spcPts val="0"/>
              </a:spcAft>
              <a:buFont typeface="Arial" pitchFamily="34" charset="0"/>
              <a:buChar char="•"/>
              <a:defRPr/>
            </a:pPr>
            <a:r>
              <a:rPr lang="ar-JO" dirty="0"/>
              <a:t>الطلبة ممن يحملون جوازات سفر أردنية مؤقتة سارية المفعول ( أبناء قطاع غزة ) يتم قبولهم دون الحاجة إلى موافقات للدراسة .</a:t>
            </a:r>
          </a:p>
          <a:p>
            <a:pPr algn="r" rtl="1" eaLnBrk="1" fontAlgn="auto" hangingPunct="1">
              <a:spcBef>
                <a:spcPts val="0"/>
              </a:spcBef>
              <a:spcAft>
                <a:spcPts val="0"/>
              </a:spcAft>
              <a:buFont typeface="Arial" pitchFamily="34" charset="0"/>
              <a:buChar char="•"/>
              <a:defRPr/>
            </a:pPr>
            <a:r>
              <a:rPr lang="ar-JO" dirty="0"/>
              <a:t>الطلبة ممن يحملون جوازات سفر أردنية مؤقتة ( بطاقة جسور خضراء / جوازات عمان) أو جواز سفر سلطة فلسطينية يجب عليهم الحصول على موافقة تعليم للدراسة من دائرة المتابعة والتفتيش.</a:t>
            </a:r>
          </a:p>
          <a:p>
            <a:pPr algn="r" rtl="1" eaLnBrk="1" fontAlgn="auto" hangingPunct="1">
              <a:spcBef>
                <a:spcPts val="0"/>
              </a:spcBef>
              <a:spcAft>
                <a:spcPts val="0"/>
              </a:spcAft>
              <a:buFont typeface="Arial" pitchFamily="34" charset="0"/>
              <a:buChar char="•"/>
              <a:defRPr/>
            </a:pPr>
            <a:r>
              <a:rPr lang="ar-JO" dirty="0"/>
              <a:t>الطلبة ممن يحملون جوازات سفر فلسطينية ( قطاع غزة/ بطاقة زرقاء/ لم شمل ) يتوجب عليهم إحضار موافقة دائرة الشؤون الفلسطينية . </a:t>
            </a:r>
          </a:p>
          <a:p>
            <a:pPr algn="r" rtl="1" eaLnBrk="1" fontAlgn="auto" hangingPunct="1">
              <a:spcBef>
                <a:spcPts val="0"/>
              </a:spcBef>
              <a:spcAft>
                <a:spcPts val="0"/>
              </a:spcAft>
              <a:buFont typeface="Arial" pitchFamily="34" charset="0"/>
              <a:buChar char="•"/>
              <a:defRPr/>
            </a:pPr>
            <a:r>
              <a:rPr lang="ar-JO" dirty="0"/>
              <a:t>الطالب مصري الجنسية يطلب منه تصريح عمل لولي الأمر ساري المفعول .</a:t>
            </a:r>
          </a:p>
          <a:p>
            <a:pPr algn="r" rtl="1" eaLnBrk="1" fontAlgn="auto" hangingPunct="1">
              <a:spcBef>
                <a:spcPts val="0"/>
              </a:spcBef>
              <a:spcAft>
                <a:spcPts val="0"/>
              </a:spcAft>
              <a:buFont typeface="Arial" pitchFamily="34" charset="0"/>
              <a:buChar char="•"/>
              <a:defRPr/>
            </a:pPr>
            <a:r>
              <a:rPr lang="ar-JO" dirty="0"/>
              <a:t>الطالب سوري الجنسية يطلب منه بطاقة الخدمة الخاصة بالجالية السورية أو تصريح عمل لولي الأمر. </a:t>
            </a:r>
          </a:p>
          <a:p>
            <a:pPr algn="r" rtl="1" eaLnBrk="1" fontAlgn="auto" hangingPunct="1">
              <a:spcBef>
                <a:spcPts val="0"/>
              </a:spcBef>
              <a:spcAft>
                <a:spcPts val="0"/>
              </a:spcAft>
              <a:buFont typeface="Arial" pitchFamily="34" charset="0"/>
              <a:buChar char="•"/>
              <a:defRPr/>
            </a:pPr>
            <a:r>
              <a:rPr lang="ar-JO" dirty="0"/>
              <a:t>يتم قبول أبناء الدبلوماسيين وأبناء العاملين في المنظمات والهيئات الدولية دون موافقات للدراسة .</a:t>
            </a:r>
          </a:p>
          <a:p>
            <a:pPr algn="r" rtl="1" eaLnBrk="1" fontAlgn="auto" hangingPunct="1">
              <a:spcBef>
                <a:spcPts val="0"/>
              </a:spcBef>
              <a:spcAft>
                <a:spcPts val="0"/>
              </a:spcAft>
              <a:buFont typeface="Arial" pitchFamily="34" charset="0"/>
              <a:buChar char="•"/>
              <a:defRPr/>
            </a:pPr>
            <a:r>
              <a:rPr lang="ar-JO" dirty="0"/>
              <a:t>يتم قبول كل طالب يحمل ببطاقة أبناء أردنيات مهما كانت الجنسية دون الحاجة للموافقات المذكورة سابقًا.</a:t>
            </a:r>
          </a:p>
          <a:p>
            <a:pPr algn="r" rtl="1" eaLnBrk="1" fontAlgn="auto" hangingPunct="1">
              <a:spcBef>
                <a:spcPts val="0"/>
              </a:spcBef>
              <a:spcAft>
                <a:spcPts val="0"/>
              </a:spcAft>
              <a:buFont typeface="Arial" pitchFamily="34" charset="0"/>
              <a:buChar char="•"/>
              <a:defRPr/>
            </a:pPr>
            <a:r>
              <a:rPr lang="ar-JO" dirty="0"/>
              <a:t>يتم قبول أبناء اللاجئين ممن يحملون مفوضية اللاجئين أو أبناء المستثمرين بموجب المفوضية أو بطاقة أبناء المستثمر.</a:t>
            </a:r>
          </a:p>
          <a:p>
            <a:pPr algn="r" rtl="1" eaLnBrk="1" fontAlgn="auto" hangingPunct="1">
              <a:spcBef>
                <a:spcPts val="0"/>
              </a:spcBef>
              <a:spcAft>
                <a:spcPts val="0"/>
              </a:spcAft>
              <a:defRPr/>
            </a:pPr>
            <a:endParaRPr lang="ar-JO" dirty="0"/>
          </a:p>
          <a:p>
            <a:pPr algn="ctr" eaLnBrk="1" fontAlgn="auto" hangingPunct="1">
              <a:spcBef>
                <a:spcPts val="0"/>
              </a:spcBef>
              <a:spcAft>
                <a:spcPts val="0"/>
              </a:spcAft>
              <a:defRPr/>
            </a:pPr>
            <a:r>
              <a:rPr lang="ar-JO" dirty="0"/>
              <a:t> </a:t>
            </a:r>
            <a:endParaRPr lang="en-US" dirty="0"/>
          </a:p>
        </p:txBody>
      </p:sp>
    </p:spTree>
    <p:extLst>
      <p:ext uri="{BB962C8B-B14F-4D97-AF65-F5344CB8AC3E}">
        <p14:creationId xmlns:p14="http://schemas.microsoft.com/office/powerpoint/2010/main" val="4035095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4A139C7-55A2-47DA-B0E4-AC548DCB9362}" type="slidenum">
              <a:rPr lang="ar-JO" smtClean="0"/>
              <a:t>8</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
        <p:nvSpPr>
          <p:cNvPr id="10" name="Title 1"/>
          <p:cNvSpPr txBox="1">
            <a:spLocks/>
          </p:cNvSpPr>
          <p:nvPr/>
        </p:nvSpPr>
        <p:spPr>
          <a:xfrm>
            <a:off x="814239" y="457207"/>
            <a:ext cx="8929957" cy="1595089"/>
          </a:xfrm>
          <a:prstGeom prst="rect">
            <a:avLst/>
          </a:prstGeom>
          <a:effectLst/>
        </p:spPr>
        <p:txBody>
          <a:bodyPr vert="horz" lIns="91440" tIns="45720" rIns="91440" bIns="45720" rtlCol="0" anchor="ctr">
            <a:normAutofit fontScale="925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a:r>
              <a:rPr lang="ar-JO" sz="39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rPr>
              <a:t>تعليمات قبول وتسجيل طلبة الصف الأول الأساسي رقم (4) لسنة 2017 وتعديلاتها </a:t>
            </a:r>
          </a:p>
        </p:txBody>
      </p:sp>
      <p:sp>
        <p:nvSpPr>
          <p:cNvPr id="11" name="Quad Arrow Callout 10"/>
          <p:cNvSpPr/>
          <p:nvPr/>
        </p:nvSpPr>
        <p:spPr>
          <a:xfrm>
            <a:off x="4998127" y="2211996"/>
            <a:ext cx="3267075" cy="2447925"/>
          </a:xfrm>
          <a:prstGeom prst="quadArrowCallou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12" name="Rounded Rectangle 11"/>
          <p:cNvSpPr/>
          <p:nvPr/>
        </p:nvSpPr>
        <p:spPr>
          <a:xfrm>
            <a:off x="8393561" y="2221339"/>
            <a:ext cx="3569434" cy="2041656"/>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just" rtl="1" eaLnBrk="1" fontAlgn="auto" hangingPunct="1">
              <a:spcBef>
                <a:spcPts val="0"/>
              </a:spcBef>
              <a:spcAft>
                <a:spcPts val="0"/>
              </a:spcAft>
              <a:defRPr/>
            </a:pPr>
            <a:r>
              <a:rPr lang="ar-JO" dirty="0"/>
              <a:t>التعميم على المدارس الخاصة في العاصمة في كتاب رسمي يتضمن تعليمات قبول وتسجيل طلبة الصف الأول الأساسي رقم (4) لسنة 2017 وتعديلاتها.</a:t>
            </a:r>
            <a:endParaRPr lang="en-US" dirty="0"/>
          </a:p>
        </p:txBody>
      </p:sp>
      <p:sp>
        <p:nvSpPr>
          <p:cNvPr id="13" name="Rounded Rectangle 12"/>
          <p:cNvSpPr/>
          <p:nvPr/>
        </p:nvSpPr>
        <p:spPr>
          <a:xfrm>
            <a:off x="7516999" y="4878018"/>
            <a:ext cx="3331417" cy="1658937"/>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just" rtl="1" eaLnBrk="1" fontAlgn="auto" hangingPunct="1">
              <a:spcBef>
                <a:spcPts val="0"/>
              </a:spcBef>
              <a:spcAft>
                <a:spcPts val="0"/>
              </a:spcAft>
              <a:defRPr/>
            </a:pPr>
            <a:r>
              <a:rPr lang="ar-JO" dirty="0"/>
              <a:t>استقبال قوائم الصف الأول على نسختين ومطابقتها مع شهادة الميلاد والوثائق المطلوبة لغير الأردنيين ورخصة المدرسة وتدقيقها وختمها حسب الأصول.</a:t>
            </a:r>
            <a:endParaRPr lang="en-US" dirty="0"/>
          </a:p>
        </p:txBody>
      </p:sp>
      <p:sp>
        <p:nvSpPr>
          <p:cNvPr id="14" name="Rounded Rectangle 13"/>
          <p:cNvSpPr/>
          <p:nvPr/>
        </p:nvSpPr>
        <p:spPr>
          <a:xfrm>
            <a:off x="1379665" y="2221339"/>
            <a:ext cx="3618462" cy="2125663"/>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just" rtl="1" eaLnBrk="1" fontAlgn="auto" hangingPunct="1">
              <a:spcBef>
                <a:spcPts val="0"/>
              </a:spcBef>
              <a:spcAft>
                <a:spcPts val="0"/>
              </a:spcAft>
              <a:defRPr/>
            </a:pPr>
            <a:r>
              <a:rPr lang="ar-JO" dirty="0"/>
              <a:t>إعداد برنامج زمني لاستقبال القوائم من المدارس وتعميمه على المدارس الخاصة.</a:t>
            </a:r>
            <a:endParaRPr lang="en-US" dirty="0"/>
          </a:p>
        </p:txBody>
      </p:sp>
      <p:sp>
        <p:nvSpPr>
          <p:cNvPr id="15" name="Left Arrow 14"/>
          <p:cNvSpPr/>
          <p:nvPr/>
        </p:nvSpPr>
        <p:spPr>
          <a:xfrm>
            <a:off x="5918575" y="5256636"/>
            <a:ext cx="1426177" cy="901700"/>
          </a:xfrm>
          <a:prstGeom prst="leftArrow">
            <a:avLst/>
          </a:prstGeom>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ar-JO" dirty="0"/>
              <a:t>المخرج</a:t>
            </a:r>
            <a:endParaRPr lang="en-US" dirty="0"/>
          </a:p>
        </p:txBody>
      </p:sp>
      <p:sp>
        <p:nvSpPr>
          <p:cNvPr id="16" name="Flowchart: Alternate Process 15"/>
          <p:cNvSpPr/>
          <p:nvPr/>
        </p:nvSpPr>
        <p:spPr>
          <a:xfrm>
            <a:off x="1829137" y="5014178"/>
            <a:ext cx="3765178" cy="1386615"/>
          </a:xfrm>
          <a:prstGeom prst="flowChartAlternateProcess">
            <a:avLst/>
          </a:prstGeom>
        </p:spPr>
        <p:style>
          <a:lnRef idx="2">
            <a:schemeClr val="accent6"/>
          </a:lnRef>
          <a:fillRef idx="1">
            <a:schemeClr val="lt1"/>
          </a:fillRef>
          <a:effectRef idx="0">
            <a:schemeClr val="accent6"/>
          </a:effectRef>
          <a:fontRef idx="minor">
            <a:schemeClr val="dk1"/>
          </a:fontRef>
        </p:style>
        <p:txBody>
          <a:bodyPr anchor="ctr"/>
          <a:lstStyle/>
          <a:p>
            <a:pPr marL="285750" indent="-285750" algn="just" rtl="1" eaLnBrk="1" fontAlgn="auto" hangingPunct="1">
              <a:spcBef>
                <a:spcPts val="0"/>
              </a:spcBef>
              <a:spcAft>
                <a:spcPts val="0"/>
              </a:spcAft>
              <a:buFontTx/>
              <a:buChar char="-"/>
              <a:defRPr/>
            </a:pPr>
            <a:r>
              <a:rPr lang="ar-JO" dirty="0"/>
              <a:t>سجل قوائم تسجيل الصف الأول الأساسي.</a:t>
            </a:r>
          </a:p>
          <a:p>
            <a:pPr marL="285750" indent="-285750" algn="just" rtl="1" eaLnBrk="1" fontAlgn="auto" hangingPunct="1">
              <a:spcBef>
                <a:spcPts val="0"/>
              </a:spcBef>
              <a:spcAft>
                <a:spcPts val="0"/>
              </a:spcAft>
              <a:buFontTx/>
              <a:buChar char="-"/>
              <a:defRPr/>
            </a:pPr>
            <a:r>
              <a:rPr lang="ar-JO" dirty="0"/>
              <a:t>كتاب قبول للطلبة الأردنيين وغير الأردنيين للحالات التي لم تعالجها التعليمات. </a:t>
            </a:r>
            <a:endParaRPr lang="en-US" dirty="0"/>
          </a:p>
        </p:txBody>
      </p:sp>
    </p:spTree>
    <p:extLst>
      <p:ext uri="{BB962C8B-B14F-4D97-AF65-F5344CB8AC3E}">
        <p14:creationId xmlns:p14="http://schemas.microsoft.com/office/powerpoint/2010/main" val="238147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4A139C7-55A2-47DA-B0E4-AC548DCB9362}" type="slidenum">
              <a:rPr lang="ar-JO" smtClean="0"/>
              <a:t>9</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
        <p:nvSpPr>
          <p:cNvPr id="10" name="Title 1"/>
          <p:cNvSpPr txBox="1">
            <a:spLocks/>
          </p:cNvSpPr>
          <p:nvPr/>
        </p:nvSpPr>
        <p:spPr>
          <a:xfrm>
            <a:off x="0" y="196257"/>
            <a:ext cx="10049299" cy="2262781"/>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a:defRPr/>
            </a:pPr>
            <a:r>
              <a:rPr lang="ar-JO" sz="32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hlinkClick r:id="rId3" action="ppaction://hlinkfile">
                  <a:extLst>
                    <a:ext uri="{A12FA001-AC4F-418D-AE19-62706E023703}">
                      <ahyp:hlinkClr xmlns:ahyp="http://schemas.microsoft.com/office/drawing/2018/hyperlinkcolor" xmlns="" val="tx"/>
                    </a:ext>
                  </a:extLst>
                </a:hlinkClick>
              </a:rPr>
              <a:t>(العودة للمدارس)</a:t>
            </a:r>
            <a:endParaRPr lang="en-US" sz="32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hlinkClick r:id="rId3" action="ppaction://hlinkfile">
                <a:extLst>
                  <a:ext uri="{A12FA001-AC4F-418D-AE19-62706E023703}">
                    <ahyp:hlinkClr xmlns:ahyp="http://schemas.microsoft.com/office/drawing/2018/hyperlinkcolor" xmlns="" val="tx"/>
                  </a:ext>
                </a:extLst>
              </a:hlinkClick>
            </a:endParaRPr>
          </a:p>
          <a:p>
            <a:pPr rtl="1">
              <a:defRPr/>
            </a:pPr>
            <a:r>
              <a:rPr lang="ar-JO" sz="3200" b="1" u="sng" dirty="0">
                <a:ln w="12700">
                  <a:solidFill>
                    <a:schemeClr val="tx2">
                      <a:lumMod val="75000"/>
                    </a:schemeClr>
                  </a:solidFill>
                  <a:prstDash val="solid"/>
                </a:ln>
                <a:solidFill>
                  <a:srgbClr val="EC7220"/>
                </a:solidFill>
                <a:effectLst>
                  <a:outerShdw blurRad="38100" dist="38100" dir="2700000" algn="tl">
                    <a:srgbClr val="000000">
                      <a:alpha val="43137"/>
                    </a:srgbClr>
                  </a:outerShdw>
                </a:effectLst>
                <a:hlinkClick r:id="rId3" action="ppaction://hlinkfile">
                  <a:extLst>
                    <a:ext uri="{A12FA001-AC4F-418D-AE19-62706E023703}">
                      <ahyp:hlinkClr xmlns:ahyp="http://schemas.microsoft.com/office/drawing/2018/hyperlinkcolor" xmlns="" val="tx"/>
                    </a:ext>
                  </a:extLst>
                </a:hlinkClick>
              </a:rPr>
              <a:t>المادة (11) من أسس قبول الطلبة الأردنيين وغير الأردنيين وانتقالهم للعام الدراسي 2024/ 2025</a:t>
            </a:r>
          </a:p>
        </p:txBody>
      </p:sp>
      <p:sp>
        <p:nvSpPr>
          <p:cNvPr id="11" name="Quad Arrow Callout 10"/>
          <p:cNvSpPr/>
          <p:nvPr/>
        </p:nvSpPr>
        <p:spPr>
          <a:xfrm>
            <a:off x="4772025" y="2459038"/>
            <a:ext cx="3267075" cy="2447925"/>
          </a:xfrm>
          <a:prstGeom prst="quadArrowCallou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12" name="Rounded Rectangle 11"/>
          <p:cNvSpPr/>
          <p:nvPr/>
        </p:nvSpPr>
        <p:spPr>
          <a:xfrm>
            <a:off x="8039100" y="2459038"/>
            <a:ext cx="3511550" cy="2125662"/>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just" rtl="1" eaLnBrk="1" fontAlgn="auto" hangingPunct="1">
              <a:spcBef>
                <a:spcPts val="0"/>
              </a:spcBef>
              <a:spcAft>
                <a:spcPts val="0"/>
              </a:spcAft>
              <a:defRPr/>
            </a:pPr>
            <a:r>
              <a:rPr lang="ar-JO" dirty="0"/>
              <a:t>تسليم نموذج استدعاء العودة للمدارس ليتم تعبئته وختمه من آخر مدرسة</a:t>
            </a:r>
            <a:endParaRPr lang="en-US" dirty="0"/>
          </a:p>
        </p:txBody>
      </p:sp>
      <p:sp>
        <p:nvSpPr>
          <p:cNvPr id="13" name="Rounded Rectangle 12"/>
          <p:cNvSpPr/>
          <p:nvPr/>
        </p:nvSpPr>
        <p:spPr>
          <a:xfrm>
            <a:off x="8204375" y="4876166"/>
            <a:ext cx="2747481" cy="1658937"/>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just" rtl="1" eaLnBrk="1" fontAlgn="auto" hangingPunct="1">
              <a:spcBef>
                <a:spcPts val="0"/>
              </a:spcBef>
              <a:spcAft>
                <a:spcPts val="0"/>
              </a:spcAft>
              <a:defRPr/>
            </a:pPr>
            <a:r>
              <a:rPr lang="ar-JO" dirty="0"/>
              <a:t>اعداد كتاب رسمي بالموافقة على العودة للمدرسة بعد تنسيب قسم التصديق والتوثيق</a:t>
            </a:r>
            <a:endParaRPr lang="en-US" dirty="0"/>
          </a:p>
        </p:txBody>
      </p:sp>
      <p:sp>
        <p:nvSpPr>
          <p:cNvPr id="14" name="Rounded Rectangle 13"/>
          <p:cNvSpPr/>
          <p:nvPr/>
        </p:nvSpPr>
        <p:spPr>
          <a:xfrm>
            <a:off x="1730375" y="2428875"/>
            <a:ext cx="3041650" cy="2125663"/>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just" rtl="1" eaLnBrk="1" fontAlgn="auto" hangingPunct="1">
              <a:spcBef>
                <a:spcPts val="0"/>
              </a:spcBef>
              <a:spcAft>
                <a:spcPts val="0"/>
              </a:spcAft>
              <a:defRPr/>
            </a:pPr>
            <a:r>
              <a:rPr lang="ar-JO" dirty="0"/>
              <a:t>استلام نموذج العودة وارساله لقسم التصديق والتوثيق لشرح وضع الطالب بعد احتساب عمره</a:t>
            </a:r>
            <a:endParaRPr lang="en-US" dirty="0"/>
          </a:p>
        </p:txBody>
      </p:sp>
      <p:sp>
        <p:nvSpPr>
          <p:cNvPr id="15" name="Left Arrow 14"/>
          <p:cNvSpPr/>
          <p:nvPr/>
        </p:nvSpPr>
        <p:spPr>
          <a:xfrm>
            <a:off x="5428456" y="5187059"/>
            <a:ext cx="1954212" cy="901700"/>
          </a:xfrm>
          <a:prstGeom prst="leftArrow">
            <a:avLst/>
          </a:prstGeom>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ar-JO" dirty="0"/>
              <a:t>المخرج</a:t>
            </a:r>
            <a:endParaRPr lang="en-US" dirty="0"/>
          </a:p>
        </p:txBody>
      </p:sp>
      <p:sp>
        <p:nvSpPr>
          <p:cNvPr id="16" name="Flowchart: Alternate Process 15"/>
          <p:cNvSpPr/>
          <p:nvPr/>
        </p:nvSpPr>
        <p:spPr>
          <a:xfrm>
            <a:off x="2339925" y="5042987"/>
            <a:ext cx="2187931" cy="1325293"/>
          </a:xfrm>
          <a:prstGeom prst="flowChartAlternateProcess">
            <a:avLst/>
          </a:prstGeom>
        </p:spPr>
        <p:style>
          <a:lnRef idx="2">
            <a:schemeClr val="accent6"/>
          </a:lnRef>
          <a:fillRef idx="1">
            <a:schemeClr val="lt1"/>
          </a:fillRef>
          <a:effectRef idx="0">
            <a:schemeClr val="accent6"/>
          </a:effectRef>
          <a:fontRef idx="minor">
            <a:schemeClr val="dk1"/>
          </a:fontRef>
        </p:style>
        <p:txBody>
          <a:bodyPr anchor="ctr"/>
          <a:lstStyle/>
          <a:p>
            <a:pPr marL="285750" indent="-285750" algn="just" rtl="1" eaLnBrk="1" fontAlgn="auto" hangingPunct="1">
              <a:spcBef>
                <a:spcPts val="0"/>
              </a:spcBef>
              <a:spcAft>
                <a:spcPts val="0"/>
              </a:spcAft>
              <a:buFontTx/>
              <a:buChar char="-"/>
              <a:defRPr/>
            </a:pPr>
            <a:r>
              <a:rPr lang="ar-JO" dirty="0"/>
              <a:t>كتاب رسمي بالموافقة على العودة للمدرسة</a:t>
            </a:r>
          </a:p>
        </p:txBody>
      </p:sp>
    </p:spTree>
    <p:extLst>
      <p:ext uri="{BB962C8B-B14F-4D97-AF65-F5344CB8AC3E}">
        <p14:creationId xmlns:p14="http://schemas.microsoft.com/office/powerpoint/2010/main" val="3880158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959</TotalTime>
  <Words>889</Words>
  <Application>Microsoft Office PowerPoint</Application>
  <PresentationFormat>Widescreen</PresentationFormat>
  <Paragraphs>86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Corbel</vt:lpstr>
      <vt:lpstr>Tahoma</vt:lpstr>
      <vt:lpstr>Parallax</vt:lpstr>
      <vt:lpstr>قسم  شؤون الطلبة  </vt:lpstr>
      <vt:lpstr>PowerPoint Presentation</vt:lpstr>
      <vt:lpstr>الخدمات التي يقدمها القسم </vt:lpstr>
      <vt:lpstr>التشريعات المطبقة في القسم </vt:lpstr>
      <vt:lpstr>PowerPoint Presentation</vt:lpstr>
      <vt:lpstr>PowerPoint Presentation</vt:lpstr>
      <vt:lpstr>PowerPoint Presentation</vt:lpstr>
      <vt:lpstr>PowerPoint Presentation</vt:lpstr>
      <vt:lpstr>PowerPoint Presentation</vt:lpstr>
      <vt:lpstr> أهم الاستفسارات الواردة للقسم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المهام والخدمات التي يقدمها قسم الإحصاء والمعلومات</dc:title>
  <dc:creator>haytham qadomi</dc:creator>
  <cp:lastModifiedBy>Theater-PC</cp:lastModifiedBy>
  <cp:revision>74</cp:revision>
  <cp:lastPrinted>2024-10-10T07:12:44Z</cp:lastPrinted>
  <dcterms:created xsi:type="dcterms:W3CDTF">2024-10-02T08:01:15Z</dcterms:created>
  <dcterms:modified xsi:type="dcterms:W3CDTF">2024-10-22T06:26:55Z</dcterms:modified>
</cp:coreProperties>
</file>